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A506EA-FB48-45EA-B474-2CE019B6A8D8}" v="7" dt="2026-09-24T09:19:58.7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23" d="100"/>
          <a:sy n="23" d="100"/>
        </p:scale>
        <p:origin x="1709" y="-2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basinghe S.V." userId="4379092c-330b-4642-9a8f-a495a2cd4f71" providerId="ADAL" clId="{48CDDEC5-4CE6-4247-9034-CAC5F104B41E}"/>
    <pc:docChg chg="undo redo custSel addSld modSld">
      <pc:chgData name="Subasinghe S.V." userId="4379092c-330b-4642-9a8f-a495a2cd4f71" providerId="ADAL" clId="{48CDDEC5-4CE6-4247-9034-CAC5F104B41E}" dt="2026-09-24T10:05:57.946" v="818" actId="14100"/>
      <pc:docMkLst>
        <pc:docMk/>
      </pc:docMkLst>
      <pc:sldChg chg="addSp delSp modSp add mod">
        <pc:chgData name="Subasinghe S.V." userId="4379092c-330b-4642-9a8f-a495a2cd4f71" providerId="ADAL" clId="{48CDDEC5-4CE6-4247-9034-CAC5F104B41E}" dt="2026-09-24T10:05:57.946" v="818" actId="14100"/>
        <pc:sldMkLst>
          <pc:docMk/>
          <pc:sldMk cId="81777463" sldId="257"/>
        </pc:sldMkLst>
        <pc:spChg chg="add mod ord">
          <ac:chgData name="Subasinghe S.V." userId="4379092c-330b-4642-9a8f-a495a2cd4f71" providerId="ADAL" clId="{48CDDEC5-4CE6-4247-9034-CAC5F104B41E}" dt="2026-09-24T10:02:57.826" v="793" actId="14100"/>
          <ac:spMkLst>
            <pc:docMk/>
            <pc:sldMk cId="81777463" sldId="257"/>
            <ac:spMk id="3" creationId="{DA432E15-20D6-7610-F456-51F8C00AC67B}"/>
          </ac:spMkLst>
        </pc:spChg>
        <pc:spChg chg="del">
          <ac:chgData name="Subasinghe S.V." userId="4379092c-330b-4642-9a8f-a495a2cd4f71" providerId="ADAL" clId="{48CDDEC5-4CE6-4247-9034-CAC5F104B41E}" dt="2026-09-24T09:15:28.568" v="1" actId="478"/>
          <ac:spMkLst>
            <pc:docMk/>
            <pc:sldMk cId="81777463" sldId="257"/>
            <ac:spMk id="21" creationId="{F9DF2D17-A412-53A9-42D7-87FBA59F5E72}"/>
          </ac:spMkLst>
        </pc:spChg>
        <pc:spChg chg="mod">
          <ac:chgData name="Subasinghe S.V." userId="4379092c-330b-4642-9a8f-a495a2cd4f71" providerId="ADAL" clId="{48CDDEC5-4CE6-4247-9034-CAC5F104B41E}" dt="2026-09-24T09:51:05.763" v="565" actId="14100"/>
          <ac:spMkLst>
            <pc:docMk/>
            <pc:sldMk cId="81777463" sldId="257"/>
            <ac:spMk id="22" creationId="{B901C1E7-EE43-59D9-C52F-10AA8BDD2E23}"/>
          </ac:spMkLst>
        </pc:spChg>
        <pc:spChg chg="mod">
          <ac:chgData name="Subasinghe S.V." userId="4379092c-330b-4642-9a8f-a495a2cd4f71" providerId="ADAL" clId="{48CDDEC5-4CE6-4247-9034-CAC5F104B41E}" dt="2026-09-24T09:36:33.290" v="298" actId="20577"/>
          <ac:spMkLst>
            <pc:docMk/>
            <pc:sldMk cId="81777463" sldId="257"/>
            <ac:spMk id="23" creationId="{DB040B24-72AC-7F0D-7FF3-F664B8A9F68A}"/>
          </ac:spMkLst>
        </pc:spChg>
        <pc:spChg chg="mod">
          <ac:chgData name="Subasinghe S.V." userId="4379092c-330b-4642-9a8f-a495a2cd4f71" providerId="ADAL" clId="{48CDDEC5-4CE6-4247-9034-CAC5F104B41E}" dt="2026-09-24T09:52:58.322" v="722" actId="14100"/>
          <ac:spMkLst>
            <pc:docMk/>
            <pc:sldMk cId="81777463" sldId="257"/>
            <ac:spMk id="24" creationId="{917BC8C2-9B78-016B-3D8F-535DF177623E}"/>
          </ac:spMkLst>
        </pc:spChg>
        <pc:spChg chg="mod">
          <ac:chgData name="Subasinghe S.V." userId="4379092c-330b-4642-9a8f-a495a2cd4f71" providerId="ADAL" clId="{48CDDEC5-4CE6-4247-9034-CAC5F104B41E}" dt="2026-09-24T09:21:15.406" v="49" actId="14100"/>
          <ac:spMkLst>
            <pc:docMk/>
            <pc:sldMk cId="81777463" sldId="257"/>
            <ac:spMk id="25" creationId="{EC60322C-C125-69D2-0108-2C59805FF7C8}"/>
          </ac:spMkLst>
        </pc:spChg>
        <pc:spChg chg="del">
          <ac:chgData name="Subasinghe S.V." userId="4379092c-330b-4642-9a8f-a495a2cd4f71" providerId="ADAL" clId="{48CDDEC5-4CE6-4247-9034-CAC5F104B41E}" dt="2026-09-24T09:18:28.487" v="22" actId="478"/>
          <ac:spMkLst>
            <pc:docMk/>
            <pc:sldMk cId="81777463" sldId="257"/>
            <ac:spMk id="26" creationId="{C9FEE24B-49AA-E572-BFA0-A0C4B0F5CC67}"/>
          </ac:spMkLst>
        </pc:spChg>
        <pc:spChg chg="del">
          <ac:chgData name="Subasinghe S.V." userId="4379092c-330b-4642-9a8f-a495a2cd4f71" providerId="ADAL" clId="{48CDDEC5-4CE6-4247-9034-CAC5F104B41E}" dt="2026-09-24T09:19:02.380" v="25" actId="478"/>
          <ac:spMkLst>
            <pc:docMk/>
            <pc:sldMk cId="81777463" sldId="257"/>
            <ac:spMk id="27" creationId="{B4114464-D9DF-4CAB-47E9-20C7806A14E1}"/>
          </ac:spMkLst>
        </pc:spChg>
        <pc:spChg chg="del">
          <ac:chgData name="Subasinghe S.V." userId="4379092c-330b-4642-9a8f-a495a2cd4f71" providerId="ADAL" clId="{48CDDEC5-4CE6-4247-9034-CAC5F104B41E}" dt="2026-09-24T09:19:02.380" v="25" actId="478"/>
          <ac:spMkLst>
            <pc:docMk/>
            <pc:sldMk cId="81777463" sldId="257"/>
            <ac:spMk id="28" creationId="{6CF5DA1E-3941-EF1B-F5DA-6E5FA69518A4}"/>
          </ac:spMkLst>
        </pc:spChg>
        <pc:spChg chg="del">
          <ac:chgData name="Subasinghe S.V." userId="4379092c-330b-4642-9a8f-a495a2cd4f71" providerId="ADAL" clId="{48CDDEC5-4CE6-4247-9034-CAC5F104B41E}" dt="2026-09-24T09:19:02.380" v="25" actId="478"/>
          <ac:spMkLst>
            <pc:docMk/>
            <pc:sldMk cId="81777463" sldId="257"/>
            <ac:spMk id="29" creationId="{07047755-FF00-7C7A-3B9C-EEA8E52CCEA8}"/>
          </ac:spMkLst>
        </pc:spChg>
        <pc:spChg chg="del">
          <ac:chgData name="Subasinghe S.V." userId="4379092c-330b-4642-9a8f-a495a2cd4f71" providerId="ADAL" clId="{48CDDEC5-4CE6-4247-9034-CAC5F104B41E}" dt="2026-09-24T09:19:02.380" v="25" actId="478"/>
          <ac:spMkLst>
            <pc:docMk/>
            <pc:sldMk cId="81777463" sldId="257"/>
            <ac:spMk id="30" creationId="{0FF25E8A-A0D6-EAFE-5668-4FDDC4C68058}"/>
          </ac:spMkLst>
        </pc:spChg>
        <pc:spChg chg="del">
          <ac:chgData name="Subasinghe S.V." userId="4379092c-330b-4642-9a8f-a495a2cd4f71" providerId="ADAL" clId="{48CDDEC5-4CE6-4247-9034-CAC5F104B41E}" dt="2026-09-24T09:20:12.569" v="44" actId="478"/>
          <ac:spMkLst>
            <pc:docMk/>
            <pc:sldMk cId="81777463" sldId="257"/>
            <ac:spMk id="31" creationId="{62F8F3AF-90B2-CE60-8DEC-DBC065643DCF}"/>
          </ac:spMkLst>
        </pc:spChg>
        <pc:spChg chg="mod">
          <ac:chgData name="Subasinghe S.V." userId="4379092c-330b-4642-9a8f-a495a2cd4f71" providerId="ADAL" clId="{48CDDEC5-4CE6-4247-9034-CAC5F104B41E}" dt="2026-09-24T09:54:14.591" v="728" actId="14100"/>
          <ac:spMkLst>
            <pc:docMk/>
            <pc:sldMk cId="81777463" sldId="257"/>
            <ac:spMk id="32" creationId="{1E469BA7-CF02-0B14-48B1-5C931E5D64F7}"/>
          </ac:spMkLst>
        </pc:spChg>
        <pc:spChg chg="mod">
          <ac:chgData name="Subasinghe S.V." userId="4379092c-330b-4642-9a8f-a495a2cd4f71" providerId="ADAL" clId="{48CDDEC5-4CE6-4247-9034-CAC5F104B41E}" dt="2026-09-24T09:54:14.591" v="728" actId="14100"/>
          <ac:spMkLst>
            <pc:docMk/>
            <pc:sldMk cId="81777463" sldId="257"/>
            <ac:spMk id="33" creationId="{8DA98A79-C9F4-73F0-7F0D-93A69DAFEE53}"/>
          </ac:spMkLst>
        </pc:spChg>
        <pc:spChg chg="mod">
          <ac:chgData name="Subasinghe S.V." userId="4379092c-330b-4642-9a8f-a495a2cd4f71" providerId="ADAL" clId="{48CDDEC5-4CE6-4247-9034-CAC5F104B41E}" dt="2026-09-24T09:54:14.591" v="728" actId="14100"/>
          <ac:spMkLst>
            <pc:docMk/>
            <pc:sldMk cId="81777463" sldId="257"/>
            <ac:spMk id="34" creationId="{ED2A7C16-F00D-E960-D6E5-13553BFEDC1A}"/>
          </ac:spMkLst>
        </pc:spChg>
        <pc:spChg chg="mod">
          <ac:chgData name="Subasinghe S.V." userId="4379092c-330b-4642-9a8f-a495a2cd4f71" providerId="ADAL" clId="{48CDDEC5-4CE6-4247-9034-CAC5F104B41E}" dt="2026-09-24T09:54:14.591" v="728" actId="14100"/>
          <ac:spMkLst>
            <pc:docMk/>
            <pc:sldMk cId="81777463" sldId="257"/>
            <ac:spMk id="35" creationId="{10D440E2-5980-878F-352D-8DA5CBA3D6BD}"/>
          </ac:spMkLst>
        </pc:spChg>
        <pc:spChg chg="del">
          <ac:chgData name="Subasinghe S.V." userId="4379092c-330b-4642-9a8f-a495a2cd4f71" providerId="ADAL" clId="{48CDDEC5-4CE6-4247-9034-CAC5F104B41E}" dt="2026-09-24T09:15:38.028" v="2" actId="478"/>
          <ac:spMkLst>
            <pc:docMk/>
            <pc:sldMk cId="81777463" sldId="257"/>
            <ac:spMk id="36" creationId="{99D71AFF-C4CB-A404-4136-465C7852C9CD}"/>
          </ac:spMkLst>
        </pc:spChg>
        <pc:spChg chg="add del mod">
          <ac:chgData name="Subasinghe S.V." userId="4379092c-330b-4642-9a8f-a495a2cd4f71" providerId="ADAL" clId="{48CDDEC5-4CE6-4247-9034-CAC5F104B41E}" dt="2026-09-24T09:51:26.864" v="613" actId="14100"/>
          <ac:spMkLst>
            <pc:docMk/>
            <pc:sldMk cId="81777463" sldId="257"/>
            <ac:spMk id="37" creationId="{7A42A2C7-43C7-E0AE-1A88-A70EFF944E89}"/>
          </ac:spMkLst>
        </pc:spChg>
        <pc:spChg chg="mod">
          <ac:chgData name="Subasinghe S.V." userId="4379092c-330b-4642-9a8f-a495a2cd4f71" providerId="ADAL" clId="{48CDDEC5-4CE6-4247-9034-CAC5F104B41E}" dt="2026-09-24T09:50:55.672" v="564" actId="1036"/>
          <ac:spMkLst>
            <pc:docMk/>
            <pc:sldMk cId="81777463" sldId="257"/>
            <ac:spMk id="38" creationId="{E2AA3B1C-8920-4112-023A-805B8526233E}"/>
          </ac:spMkLst>
        </pc:spChg>
        <pc:spChg chg="mod">
          <ac:chgData name="Subasinghe S.V." userId="4379092c-330b-4642-9a8f-a495a2cd4f71" providerId="ADAL" clId="{48CDDEC5-4CE6-4247-9034-CAC5F104B41E}" dt="2026-09-24T09:53:13.042" v="723" actId="14100"/>
          <ac:spMkLst>
            <pc:docMk/>
            <pc:sldMk cId="81777463" sldId="257"/>
            <ac:spMk id="39" creationId="{A76F2755-64B5-2031-63FA-AAA876D26126}"/>
          </ac:spMkLst>
        </pc:spChg>
        <pc:spChg chg="mod">
          <ac:chgData name="Subasinghe S.V." userId="4379092c-330b-4642-9a8f-a495a2cd4f71" providerId="ADAL" clId="{48CDDEC5-4CE6-4247-9034-CAC5F104B41E}" dt="2026-09-24T09:50:55.672" v="564" actId="1036"/>
          <ac:spMkLst>
            <pc:docMk/>
            <pc:sldMk cId="81777463" sldId="257"/>
            <ac:spMk id="40" creationId="{E872F55F-82CF-94E7-AE11-90A2A722BC72}"/>
          </ac:spMkLst>
        </pc:spChg>
        <pc:spChg chg="del">
          <ac:chgData name="Subasinghe S.V." userId="4379092c-330b-4642-9a8f-a495a2cd4f71" providerId="ADAL" clId="{48CDDEC5-4CE6-4247-9034-CAC5F104B41E}" dt="2026-09-24T09:19:11.088" v="26" actId="478"/>
          <ac:spMkLst>
            <pc:docMk/>
            <pc:sldMk cId="81777463" sldId="257"/>
            <ac:spMk id="41" creationId="{97C82845-EF7C-1A3F-963A-B8BE3B4C20F4}"/>
          </ac:spMkLst>
        </pc:spChg>
        <pc:spChg chg="del">
          <ac:chgData name="Subasinghe S.V." userId="4379092c-330b-4642-9a8f-a495a2cd4f71" providerId="ADAL" clId="{48CDDEC5-4CE6-4247-9034-CAC5F104B41E}" dt="2026-09-24T09:19:11.088" v="26" actId="478"/>
          <ac:spMkLst>
            <pc:docMk/>
            <pc:sldMk cId="81777463" sldId="257"/>
            <ac:spMk id="42" creationId="{E7F84D9B-B25D-D549-0490-8ADD42C109A5}"/>
          </ac:spMkLst>
        </pc:spChg>
        <pc:spChg chg="del">
          <ac:chgData name="Subasinghe S.V." userId="4379092c-330b-4642-9a8f-a495a2cd4f71" providerId="ADAL" clId="{48CDDEC5-4CE6-4247-9034-CAC5F104B41E}" dt="2026-09-24T09:19:02.380" v="25" actId="478"/>
          <ac:spMkLst>
            <pc:docMk/>
            <pc:sldMk cId="81777463" sldId="257"/>
            <ac:spMk id="43" creationId="{6677F008-05B6-4C7A-C571-B520DBA19278}"/>
          </ac:spMkLst>
        </pc:spChg>
        <pc:spChg chg="del">
          <ac:chgData name="Subasinghe S.V." userId="4379092c-330b-4642-9a8f-a495a2cd4f71" providerId="ADAL" clId="{48CDDEC5-4CE6-4247-9034-CAC5F104B41E}" dt="2026-09-24T09:19:02.380" v="25" actId="478"/>
          <ac:spMkLst>
            <pc:docMk/>
            <pc:sldMk cId="81777463" sldId="257"/>
            <ac:spMk id="44" creationId="{D16AC542-2E59-A905-A27C-4C0A7A0D3D66}"/>
          </ac:spMkLst>
        </pc:spChg>
        <pc:spChg chg="del">
          <ac:chgData name="Subasinghe S.V." userId="4379092c-330b-4642-9a8f-a495a2cd4f71" providerId="ADAL" clId="{48CDDEC5-4CE6-4247-9034-CAC5F104B41E}" dt="2026-09-24T09:19:02.380" v="25" actId="478"/>
          <ac:spMkLst>
            <pc:docMk/>
            <pc:sldMk cId="81777463" sldId="257"/>
            <ac:spMk id="45" creationId="{0536F847-98AD-EEAB-5A61-F516F19D6635}"/>
          </ac:spMkLst>
        </pc:spChg>
        <pc:spChg chg="del">
          <ac:chgData name="Subasinghe S.V." userId="4379092c-330b-4642-9a8f-a495a2cd4f71" providerId="ADAL" clId="{48CDDEC5-4CE6-4247-9034-CAC5F104B41E}" dt="2026-09-24T09:20:18.700" v="47" actId="478"/>
          <ac:spMkLst>
            <pc:docMk/>
            <pc:sldMk cId="81777463" sldId="257"/>
            <ac:spMk id="46" creationId="{687A30AA-89B5-24F4-7F2D-4F8739AE556C}"/>
          </ac:spMkLst>
        </pc:spChg>
        <pc:spChg chg="add del mod">
          <ac:chgData name="Subasinghe S.V." userId="4379092c-330b-4642-9a8f-a495a2cd4f71" providerId="ADAL" clId="{48CDDEC5-4CE6-4247-9034-CAC5F104B41E}" dt="2026-09-24T09:54:29.084" v="729" actId="14100"/>
          <ac:spMkLst>
            <pc:docMk/>
            <pc:sldMk cId="81777463" sldId="257"/>
            <ac:spMk id="47" creationId="{8AE1C8DF-A93C-485C-E48B-9A69888B68C0}"/>
          </ac:spMkLst>
        </pc:spChg>
        <pc:spChg chg="add del mod">
          <ac:chgData name="Subasinghe S.V." userId="4379092c-330b-4642-9a8f-a495a2cd4f71" providerId="ADAL" clId="{48CDDEC5-4CE6-4247-9034-CAC5F104B41E}" dt="2026-09-24T09:54:29.084" v="729" actId="14100"/>
          <ac:spMkLst>
            <pc:docMk/>
            <pc:sldMk cId="81777463" sldId="257"/>
            <ac:spMk id="48" creationId="{AE711156-71C3-8FCC-B0F8-9ACCD1DA9735}"/>
          </ac:spMkLst>
        </pc:spChg>
        <pc:spChg chg="mod">
          <ac:chgData name="Subasinghe S.V." userId="4379092c-330b-4642-9a8f-a495a2cd4f71" providerId="ADAL" clId="{48CDDEC5-4CE6-4247-9034-CAC5F104B41E}" dt="2026-09-24T10:04:33.609" v="799" actId="14100"/>
          <ac:spMkLst>
            <pc:docMk/>
            <pc:sldMk cId="81777463" sldId="257"/>
            <ac:spMk id="49" creationId="{60250E2A-7BBE-C4C5-DDF5-AE7629B0ECE1}"/>
          </ac:spMkLst>
        </pc:spChg>
        <pc:spChg chg="mod">
          <ac:chgData name="Subasinghe S.V." userId="4379092c-330b-4642-9a8f-a495a2cd4f71" providerId="ADAL" clId="{48CDDEC5-4CE6-4247-9034-CAC5F104B41E}" dt="2026-09-24T09:54:29.084" v="729" actId="14100"/>
          <ac:spMkLst>
            <pc:docMk/>
            <pc:sldMk cId="81777463" sldId="257"/>
            <ac:spMk id="50" creationId="{170E9A86-BCF9-6B95-371F-34F3E0CC99C7}"/>
          </ac:spMkLst>
        </pc:spChg>
        <pc:spChg chg="del">
          <ac:chgData name="Subasinghe S.V." userId="4379092c-330b-4642-9a8f-a495a2cd4f71" providerId="ADAL" clId="{48CDDEC5-4CE6-4247-9034-CAC5F104B41E}" dt="2026-09-24T09:15:41.193" v="3" actId="478"/>
          <ac:spMkLst>
            <pc:docMk/>
            <pc:sldMk cId="81777463" sldId="257"/>
            <ac:spMk id="51" creationId="{02BF52B8-8973-BC0E-535D-84910512DF6D}"/>
          </ac:spMkLst>
        </pc:spChg>
        <pc:spChg chg="add del mod">
          <ac:chgData name="Subasinghe S.V." userId="4379092c-330b-4642-9a8f-a495a2cd4f71" providerId="ADAL" clId="{48CDDEC5-4CE6-4247-9034-CAC5F104B41E}" dt="2026-09-24T09:51:19.706" v="612" actId="14100"/>
          <ac:spMkLst>
            <pc:docMk/>
            <pc:sldMk cId="81777463" sldId="257"/>
            <ac:spMk id="52" creationId="{0321BD19-AFFE-244C-CAFC-9019CD629277}"/>
          </ac:spMkLst>
        </pc:spChg>
        <pc:spChg chg="mod">
          <ac:chgData name="Subasinghe S.V." userId="4379092c-330b-4642-9a8f-a495a2cd4f71" providerId="ADAL" clId="{48CDDEC5-4CE6-4247-9034-CAC5F104B41E}" dt="2026-09-24T09:51:16.234" v="611" actId="1035"/>
          <ac:spMkLst>
            <pc:docMk/>
            <pc:sldMk cId="81777463" sldId="257"/>
            <ac:spMk id="53" creationId="{9BBED0CA-F382-F96F-C6CA-384924995428}"/>
          </ac:spMkLst>
        </pc:spChg>
        <pc:spChg chg="mod">
          <ac:chgData name="Subasinghe S.V." userId="4379092c-330b-4642-9a8f-a495a2cd4f71" providerId="ADAL" clId="{48CDDEC5-4CE6-4247-9034-CAC5F104B41E}" dt="2026-09-24T09:53:13.042" v="723" actId="14100"/>
          <ac:spMkLst>
            <pc:docMk/>
            <pc:sldMk cId="81777463" sldId="257"/>
            <ac:spMk id="54" creationId="{5A0444DA-982E-5651-B4AD-4DBE8ADFC054}"/>
          </ac:spMkLst>
        </pc:spChg>
        <pc:spChg chg="mod">
          <ac:chgData name="Subasinghe S.V." userId="4379092c-330b-4642-9a8f-a495a2cd4f71" providerId="ADAL" clId="{48CDDEC5-4CE6-4247-9034-CAC5F104B41E}" dt="2026-09-24T09:51:16.234" v="611" actId="1035"/>
          <ac:spMkLst>
            <pc:docMk/>
            <pc:sldMk cId="81777463" sldId="257"/>
            <ac:spMk id="55" creationId="{0E62170A-02C1-4850-FFC9-87B798B349AD}"/>
          </ac:spMkLst>
        </pc:spChg>
        <pc:spChg chg="del">
          <ac:chgData name="Subasinghe S.V." userId="4379092c-330b-4642-9a8f-a495a2cd4f71" providerId="ADAL" clId="{48CDDEC5-4CE6-4247-9034-CAC5F104B41E}" dt="2026-09-24T09:19:21.019" v="27" actId="478"/>
          <ac:spMkLst>
            <pc:docMk/>
            <pc:sldMk cId="81777463" sldId="257"/>
            <ac:spMk id="56" creationId="{2127654F-4F05-81B2-414D-90D53688AAE7}"/>
          </ac:spMkLst>
        </pc:spChg>
        <pc:spChg chg="del">
          <ac:chgData name="Subasinghe S.V." userId="4379092c-330b-4642-9a8f-a495a2cd4f71" providerId="ADAL" clId="{48CDDEC5-4CE6-4247-9034-CAC5F104B41E}" dt="2026-09-24T09:19:21.019" v="27" actId="478"/>
          <ac:spMkLst>
            <pc:docMk/>
            <pc:sldMk cId="81777463" sldId="257"/>
            <ac:spMk id="57" creationId="{09127806-D17F-2F77-51AD-02CF1095CD4A}"/>
          </ac:spMkLst>
        </pc:spChg>
        <pc:spChg chg="del">
          <ac:chgData name="Subasinghe S.V." userId="4379092c-330b-4642-9a8f-a495a2cd4f71" providerId="ADAL" clId="{48CDDEC5-4CE6-4247-9034-CAC5F104B41E}" dt="2026-09-24T09:19:21.019" v="27" actId="478"/>
          <ac:spMkLst>
            <pc:docMk/>
            <pc:sldMk cId="81777463" sldId="257"/>
            <ac:spMk id="58" creationId="{54E3FB61-C5FD-9D0F-7F47-ADAB00827F71}"/>
          </ac:spMkLst>
        </pc:spChg>
        <pc:spChg chg="del">
          <ac:chgData name="Subasinghe S.V." userId="4379092c-330b-4642-9a8f-a495a2cd4f71" providerId="ADAL" clId="{48CDDEC5-4CE6-4247-9034-CAC5F104B41E}" dt="2026-09-24T09:19:21.019" v="27" actId="478"/>
          <ac:spMkLst>
            <pc:docMk/>
            <pc:sldMk cId="81777463" sldId="257"/>
            <ac:spMk id="59" creationId="{56BAC16F-43A4-E713-21A0-61C1F5452837}"/>
          </ac:spMkLst>
        </pc:spChg>
        <pc:spChg chg="del">
          <ac:chgData name="Subasinghe S.V." userId="4379092c-330b-4642-9a8f-a495a2cd4f71" providerId="ADAL" clId="{48CDDEC5-4CE6-4247-9034-CAC5F104B41E}" dt="2026-09-24T09:19:21.019" v="27" actId="478"/>
          <ac:spMkLst>
            <pc:docMk/>
            <pc:sldMk cId="81777463" sldId="257"/>
            <ac:spMk id="60" creationId="{A28F03F1-58C5-40E0-40B1-675AE271FCF7}"/>
          </ac:spMkLst>
        </pc:spChg>
        <pc:spChg chg="del">
          <ac:chgData name="Subasinghe S.V." userId="4379092c-330b-4642-9a8f-a495a2cd4f71" providerId="ADAL" clId="{48CDDEC5-4CE6-4247-9034-CAC5F104B41E}" dt="2026-09-24T09:20:21.033" v="48" actId="478"/>
          <ac:spMkLst>
            <pc:docMk/>
            <pc:sldMk cId="81777463" sldId="257"/>
            <ac:spMk id="61" creationId="{C73E3D7A-DD25-BC2D-4F44-830215F93627}"/>
          </ac:spMkLst>
        </pc:spChg>
        <pc:spChg chg="add del mod">
          <ac:chgData name="Subasinghe S.V." userId="4379092c-330b-4642-9a8f-a495a2cd4f71" providerId="ADAL" clId="{48CDDEC5-4CE6-4247-9034-CAC5F104B41E}" dt="2026-09-24T09:54:29.084" v="729" actId="14100"/>
          <ac:spMkLst>
            <pc:docMk/>
            <pc:sldMk cId="81777463" sldId="257"/>
            <ac:spMk id="62" creationId="{23FF9342-17CB-8870-5E08-EF94F4FD2484}"/>
          </ac:spMkLst>
        </pc:spChg>
        <pc:spChg chg="mod">
          <ac:chgData name="Subasinghe S.V." userId="4379092c-330b-4642-9a8f-a495a2cd4f71" providerId="ADAL" clId="{48CDDEC5-4CE6-4247-9034-CAC5F104B41E}" dt="2026-09-24T09:54:29.084" v="729" actId="14100"/>
          <ac:spMkLst>
            <pc:docMk/>
            <pc:sldMk cId="81777463" sldId="257"/>
            <ac:spMk id="63" creationId="{99C082D7-EAC6-1AD4-4771-221F548642C6}"/>
          </ac:spMkLst>
        </pc:spChg>
        <pc:spChg chg="mod">
          <ac:chgData name="Subasinghe S.V." userId="4379092c-330b-4642-9a8f-a495a2cd4f71" providerId="ADAL" clId="{48CDDEC5-4CE6-4247-9034-CAC5F104B41E}" dt="2026-09-24T10:05:01.440" v="802" actId="1037"/>
          <ac:spMkLst>
            <pc:docMk/>
            <pc:sldMk cId="81777463" sldId="257"/>
            <ac:spMk id="64" creationId="{47CC077D-F183-832A-25A6-3F5BF24C581E}"/>
          </ac:spMkLst>
        </pc:spChg>
        <pc:spChg chg="mod">
          <ac:chgData name="Subasinghe S.V." userId="4379092c-330b-4642-9a8f-a495a2cd4f71" providerId="ADAL" clId="{48CDDEC5-4CE6-4247-9034-CAC5F104B41E}" dt="2026-09-24T09:54:29.084" v="729" actId="14100"/>
          <ac:spMkLst>
            <pc:docMk/>
            <pc:sldMk cId="81777463" sldId="257"/>
            <ac:spMk id="65" creationId="{742CAC64-159D-C66E-7E40-29B20CFD0200}"/>
          </ac:spMkLst>
        </pc:spChg>
        <pc:spChg chg="del">
          <ac:chgData name="Subasinghe S.V." userId="4379092c-330b-4642-9a8f-a495a2cd4f71" providerId="ADAL" clId="{48CDDEC5-4CE6-4247-9034-CAC5F104B41E}" dt="2026-09-24T09:50:15.503" v="517" actId="478"/>
          <ac:spMkLst>
            <pc:docMk/>
            <pc:sldMk cId="81777463" sldId="257"/>
            <ac:spMk id="66" creationId="{0AA3B68C-2B6B-9CB5-C9EB-780EF4C590C2}"/>
          </ac:spMkLst>
        </pc:spChg>
        <pc:spChg chg="del">
          <ac:chgData name="Subasinghe S.V." userId="4379092c-330b-4642-9a8f-a495a2cd4f71" providerId="ADAL" clId="{48CDDEC5-4CE6-4247-9034-CAC5F104B41E}" dt="2026-09-24T09:50:15.503" v="517" actId="478"/>
          <ac:spMkLst>
            <pc:docMk/>
            <pc:sldMk cId="81777463" sldId="257"/>
            <ac:spMk id="67" creationId="{7AC185A2-6F2C-13A1-8A39-00B4AA6991F4}"/>
          </ac:spMkLst>
        </pc:spChg>
        <pc:spChg chg="del">
          <ac:chgData name="Subasinghe S.V." userId="4379092c-330b-4642-9a8f-a495a2cd4f71" providerId="ADAL" clId="{48CDDEC5-4CE6-4247-9034-CAC5F104B41E}" dt="2026-09-24T09:50:15.503" v="517" actId="478"/>
          <ac:spMkLst>
            <pc:docMk/>
            <pc:sldMk cId="81777463" sldId="257"/>
            <ac:spMk id="68" creationId="{8686D34D-BA35-970C-200A-B9454594924D}"/>
          </ac:spMkLst>
        </pc:spChg>
        <pc:spChg chg="del">
          <ac:chgData name="Subasinghe S.V." userId="4379092c-330b-4642-9a8f-a495a2cd4f71" providerId="ADAL" clId="{48CDDEC5-4CE6-4247-9034-CAC5F104B41E}" dt="2026-09-24T09:50:15.503" v="517" actId="478"/>
          <ac:spMkLst>
            <pc:docMk/>
            <pc:sldMk cId="81777463" sldId="257"/>
            <ac:spMk id="69" creationId="{51F3DBEA-4846-6348-A7B8-EB6D69A3383D}"/>
          </ac:spMkLst>
        </pc:spChg>
        <pc:spChg chg="del">
          <ac:chgData name="Subasinghe S.V." userId="4379092c-330b-4642-9a8f-a495a2cd4f71" providerId="ADAL" clId="{48CDDEC5-4CE6-4247-9034-CAC5F104B41E}" dt="2026-09-24T09:50:15.503" v="517" actId="478"/>
          <ac:spMkLst>
            <pc:docMk/>
            <pc:sldMk cId="81777463" sldId="257"/>
            <ac:spMk id="70" creationId="{C1122D5C-FA5D-F8C4-ECD9-5BDC6AD7A35A}"/>
          </ac:spMkLst>
        </pc:spChg>
        <pc:spChg chg="del">
          <ac:chgData name="Subasinghe S.V." userId="4379092c-330b-4642-9a8f-a495a2cd4f71" providerId="ADAL" clId="{48CDDEC5-4CE6-4247-9034-CAC5F104B41E}" dt="2026-09-24T09:50:15.503" v="517" actId="478"/>
          <ac:spMkLst>
            <pc:docMk/>
            <pc:sldMk cId="81777463" sldId="257"/>
            <ac:spMk id="71" creationId="{3896BD1B-55C6-E098-222A-A490E7742753}"/>
          </ac:spMkLst>
        </pc:spChg>
        <pc:spChg chg="del">
          <ac:chgData name="Subasinghe S.V." userId="4379092c-330b-4642-9a8f-a495a2cd4f71" providerId="ADAL" clId="{48CDDEC5-4CE6-4247-9034-CAC5F104B41E}" dt="2026-09-24T09:50:15.503" v="517" actId="478"/>
          <ac:spMkLst>
            <pc:docMk/>
            <pc:sldMk cId="81777463" sldId="257"/>
            <ac:spMk id="77" creationId="{9095BA7D-73E3-72E4-57E9-5970290935BF}"/>
          </ac:spMkLst>
        </pc:spChg>
        <pc:spChg chg="add del mod ord">
          <ac:chgData name="Subasinghe S.V." userId="4379092c-330b-4642-9a8f-a495a2cd4f71" providerId="ADAL" clId="{48CDDEC5-4CE6-4247-9034-CAC5F104B41E}" dt="2026-09-24T10:05:57.946" v="818" actId="14100"/>
          <ac:spMkLst>
            <pc:docMk/>
            <pc:sldMk cId="81777463" sldId="257"/>
            <ac:spMk id="79" creationId="{665C811B-A29C-091E-C4D6-1B3F8E10B3FF}"/>
          </ac:spMkLst>
        </pc:spChg>
        <pc:spChg chg="add mod ord">
          <ac:chgData name="Subasinghe S.V." userId="4379092c-330b-4642-9a8f-a495a2cd4f71" providerId="ADAL" clId="{48CDDEC5-4CE6-4247-9034-CAC5F104B41E}" dt="2026-09-24T10:03:06.166" v="794" actId="14100"/>
          <ac:spMkLst>
            <pc:docMk/>
            <pc:sldMk cId="81777463" sldId="257"/>
            <ac:spMk id="81" creationId="{82104756-3C62-BE3E-DC86-C5BB1258FDBC}"/>
          </ac:spMkLst>
        </pc:spChg>
        <pc:spChg chg="add mod ord">
          <ac:chgData name="Subasinghe S.V." userId="4379092c-330b-4642-9a8f-a495a2cd4f71" providerId="ADAL" clId="{48CDDEC5-4CE6-4247-9034-CAC5F104B41E}" dt="2026-09-24T10:03:48.017" v="797" actId="14100"/>
          <ac:spMkLst>
            <pc:docMk/>
            <pc:sldMk cId="81777463" sldId="257"/>
            <ac:spMk id="83" creationId="{16C031A8-F4F7-4590-E45D-F81A2130DE4A}"/>
          </ac:spMkLst>
        </pc:spChg>
        <pc:spChg chg="add mod ord">
          <ac:chgData name="Subasinghe S.V." userId="4379092c-330b-4642-9a8f-a495a2cd4f71" providerId="ADAL" clId="{48CDDEC5-4CE6-4247-9034-CAC5F104B41E}" dt="2026-09-24T10:03:12.322" v="796" actId="14100"/>
          <ac:spMkLst>
            <pc:docMk/>
            <pc:sldMk cId="81777463" sldId="257"/>
            <ac:spMk id="85" creationId="{074A04C5-999E-50CE-7ACD-7B972A62EFEA}"/>
          </ac:spMkLst>
        </pc:spChg>
        <pc:spChg chg="add mod ord">
          <ac:chgData name="Subasinghe S.V." userId="4379092c-330b-4642-9a8f-a495a2cd4f71" providerId="ADAL" clId="{48CDDEC5-4CE6-4247-9034-CAC5F104B41E}" dt="2026-09-24T10:05:30.622" v="810" actId="1035"/>
          <ac:spMkLst>
            <pc:docMk/>
            <pc:sldMk cId="81777463" sldId="257"/>
            <ac:spMk id="87" creationId="{0A8CEE4E-4EFD-9F48-B20E-19692AFD2219}"/>
          </ac:spMkLst>
        </pc:spChg>
      </pc:sldChg>
    </pc:docChg>
  </pc:docChgLst>
  <pc:docChgLst>
    <pc:chgData name="Wijayarathna Wijayarathna" userId="175a4a0d-80e4-471b-b503-f3727d7cde01" providerId="ADAL" clId="{20BFC4F1-1A29-4CFD-90DA-A9E01784A8A9}"/>
    <pc:docChg chg="undo custSel modSld">
      <pc:chgData name="Wijayarathna Wijayarathna" userId="175a4a0d-80e4-471b-b503-f3727d7cde01" providerId="ADAL" clId="{20BFC4F1-1A29-4CFD-90DA-A9E01784A8A9}" dt="2026-09-23T05:13:33.057" v="25" actId="20577"/>
      <pc:docMkLst>
        <pc:docMk/>
      </pc:docMkLst>
      <pc:sldChg chg="modSp mod">
        <pc:chgData name="Wijayarathna Wijayarathna" userId="175a4a0d-80e4-471b-b503-f3727d7cde01" providerId="ADAL" clId="{20BFC4F1-1A29-4CFD-90DA-A9E01784A8A9}" dt="2026-09-23T05:13:33.057" v="25" actId="20577"/>
        <pc:sldMkLst>
          <pc:docMk/>
          <pc:sldMk cId="1149187354" sldId="256"/>
        </pc:sldMkLst>
        <pc:spChg chg="mod">
          <ac:chgData name="Wijayarathna Wijayarathna" userId="175a4a0d-80e4-471b-b503-f3727d7cde01" providerId="ADAL" clId="{20BFC4F1-1A29-4CFD-90DA-A9E01784A8A9}" dt="2026-09-23T04:49:14.333" v="17"/>
          <ac:spMkLst>
            <pc:docMk/>
            <pc:sldMk cId="1149187354" sldId="256"/>
            <ac:spMk id="33" creationId="{948C022D-10CF-4352-951C-F68B62ACE981}"/>
          </ac:spMkLst>
        </pc:spChg>
        <pc:spChg chg="mod">
          <ac:chgData name="Wijayarathna Wijayarathna" userId="175a4a0d-80e4-471b-b503-f3727d7cde01" providerId="ADAL" clId="{20BFC4F1-1A29-4CFD-90DA-A9E01784A8A9}" dt="2026-09-23T04:49:25.198" v="18"/>
          <ac:spMkLst>
            <pc:docMk/>
            <pc:sldMk cId="1149187354" sldId="256"/>
            <ac:spMk id="35" creationId="{ECC45A3C-E8BC-4F2E-A988-E83D96B2388F}"/>
          </ac:spMkLst>
        </pc:spChg>
        <pc:spChg chg="mod">
          <ac:chgData name="Wijayarathna Wijayarathna" userId="175a4a0d-80e4-471b-b503-f3727d7cde01" providerId="ADAL" clId="{20BFC4F1-1A29-4CFD-90DA-A9E01784A8A9}" dt="2026-09-23T04:50:26.894" v="22"/>
          <ac:spMkLst>
            <pc:docMk/>
            <pc:sldMk cId="1149187354" sldId="256"/>
            <ac:spMk id="43" creationId="{CF1FE847-99BB-4C45-A3EF-1AE58F97613D}"/>
          </ac:spMkLst>
        </pc:spChg>
        <pc:spChg chg="mod">
          <ac:chgData name="Wijayarathna Wijayarathna" userId="175a4a0d-80e4-471b-b503-f3727d7cde01" providerId="ADAL" clId="{20BFC4F1-1A29-4CFD-90DA-A9E01784A8A9}" dt="2026-09-23T05:13:33.057" v="25" actId="20577"/>
          <ac:spMkLst>
            <pc:docMk/>
            <pc:sldMk cId="1149187354" sldId="256"/>
            <ac:spMk id="45" creationId="{C53FB692-6C9C-4BB7-B922-52CF2E0B6DE1}"/>
          </ac:spMkLst>
        </pc:spChg>
        <pc:spChg chg="mod">
          <ac:chgData name="Wijayarathna Wijayarathna" userId="175a4a0d-80e4-471b-b503-f3727d7cde01" providerId="ADAL" clId="{20BFC4F1-1A29-4CFD-90DA-A9E01784A8A9}" dt="2026-09-23T04:49:35.356" v="19"/>
          <ac:spMkLst>
            <pc:docMk/>
            <pc:sldMk cId="1149187354" sldId="256"/>
            <ac:spMk id="48" creationId="{29A48C3C-C6D6-4199-BDC4-B5CC57365177}"/>
          </ac:spMkLst>
        </pc:spChg>
        <pc:spChg chg="mod">
          <ac:chgData name="Wijayarathna Wijayarathna" userId="175a4a0d-80e4-471b-b503-f3727d7cde01" providerId="ADAL" clId="{20BFC4F1-1A29-4CFD-90DA-A9E01784A8A9}" dt="2026-09-23T04:49:59.075" v="21" actId="20577"/>
          <ac:spMkLst>
            <pc:docMk/>
            <pc:sldMk cId="1149187354" sldId="256"/>
            <ac:spMk id="50" creationId="{2740D6F9-1924-413B-BC5A-5E2DAA8C20F1}"/>
          </ac:spMkLst>
        </pc:spChg>
        <pc:spChg chg="mod ord">
          <ac:chgData name="Wijayarathna Wijayarathna" userId="175a4a0d-80e4-471b-b503-f3727d7cde01" providerId="ADAL" clId="{20BFC4F1-1A29-4CFD-90DA-A9E01784A8A9}" dt="2026-09-23T03:15:57.964" v="8" actId="14100"/>
          <ac:spMkLst>
            <pc:docMk/>
            <pc:sldMk cId="1149187354" sldId="256"/>
            <ac:spMk id="69" creationId="{B6CEDD00-ED00-4197-A428-B0A7A2914F3D}"/>
          </ac:spMkLst>
        </pc:spChg>
        <pc:spChg chg="mod">
          <ac:chgData name="Wijayarathna Wijayarathna" userId="175a4a0d-80e4-471b-b503-f3727d7cde01" providerId="ADAL" clId="{20BFC4F1-1A29-4CFD-90DA-A9E01784A8A9}" dt="2026-09-23T03:16:10.522" v="11" actId="1076"/>
          <ac:spMkLst>
            <pc:docMk/>
            <pc:sldMk cId="1149187354" sldId="256"/>
            <ac:spMk id="70" creationId="{EE2EDFFA-F31E-4AC1-AFC6-DB794F3112AA}"/>
          </ac:spMkLst>
        </pc:spChg>
        <pc:spChg chg="ord">
          <ac:chgData name="Wijayarathna Wijayarathna" userId="175a4a0d-80e4-471b-b503-f3727d7cde01" providerId="ADAL" clId="{20BFC4F1-1A29-4CFD-90DA-A9E01784A8A9}" dt="2026-09-23T03:15:37.033" v="2" actId="166"/>
          <ac:spMkLst>
            <pc:docMk/>
            <pc:sldMk cId="1149187354" sldId="256"/>
            <ac:spMk id="71" creationId="{A31737F9-4816-44FA-B8D7-74DF1F2FB6EE}"/>
          </ac:spMkLst>
        </pc:spChg>
        <pc:spChg chg="mod ord">
          <ac:chgData name="Wijayarathna Wijayarathna" userId="175a4a0d-80e4-471b-b503-f3727d7cde01" providerId="ADAL" clId="{20BFC4F1-1A29-4CFD-90DA-A9E01784A8A9}" dt="2026-09-23T03:16:44.428" v="16" actId="1076"/>
          <ac:spMkLst>
            <pc:docMk/>
            <pc:sldMk cId="1149187354" sldId="256"/>
            <ac:spMk id="77" creationId="{0D378DD8-7BB0-436F-94CC-F544703B4DD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A4CD5-43F0-4C0D-A93E-95FC01BD8899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D84D3-86AF-4AF2-8770-27BB124434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21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LAYOUT 3: two equal columns. Left: Introduction, Methodology. Right: Results, Conclusions, References. Boxes can be resized freely.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D84D3-86AF-4AF2-8770-27BB124434C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789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59C9-4D1F-46EC-90B9-EC5F897B0535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8D3D8-7FBB-465C-90EC-0AD5D20067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691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59C9-4D1F-46EC-90B9-EC5F897B0535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8D3D8-7FBB-465C-90EC-0AD5D20067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71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59C9-4D1F-46EC-90B9-EC5F897B0535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8D3D8-7FBB-465C-90EC-0AD5D20067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777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59C9-4D1F-46EC-90B9-EC5F897B0535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8D3D8-7FBB-465C-90EC-0AD5D20067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158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59C9-4D1F-46EC-90B9-EC5F897B0535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8D3D8-7FBB-465C-90EC-0AD5D20067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314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59C9-4D1F-46EC-90B9-EC5F897B0535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8D3D8-7FBB-465C-90EC-0AD5D20067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005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59C9-4D1F-46EC-90B9-EC5F897B0535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8D3D8-7FBB-465C-90EC-0AD5D20067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025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59C9-4D1F-46EC-90B9-EC5F897B0535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8D3D8-7FBB-465C-90EC-0AD5D20067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253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59C9-4D1F-46EC-90B9-EC5F897B0535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8D3D8-7FBB-465C-90EC-0AD5D20067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925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59C9-4D1F-46EC-90B9-EC5F897B0535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8D3D8-7FBB-465C-90EC-0AD5D20067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058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859C9-4D1F-46EC-90B9-EC5F897B0535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8D3D8-7FBB-465C-90EC-0AD5D20067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533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859C9-4D1F-46EC-90B9-EC5F897B0535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8D3D8-7FBB-465C-90EC-0AD5D20067B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ICEWSE Rectangle 3">
            <a:extLst>
              <a:ext uri="{FF2B5EF4-FFF2-40B4-BE49-F238E27FC236}">
                <a16:creationId xmlns:a16="http://schemas.microsoft.com/office/drawing/2014/main" id="{A552068B-CC94-4CB1-BBBB-4F864E8A710E}"/>
              </a:ext>
            </a:extLst>
          </p:cNvPr>
          <p:cNvSpPr/>
          <p:nvPr userDrawn="1"/>
        </p:nvSpPr>
        <p:spPr>
          <a:xfrm>
            <a:off x="0" y="0"/>
            <a:ext cx="30275213" cy="321945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CEWSE Picture 4">
            <a:extLst>
              <a:ext uri="{FF2B5EF4-FFF2-40B4-BE49-F238E27FC236}">
                <a16:creationId xmlns:a16="http://schemas.microsoft.com/office/drawing/2014/main" id="{8DFC6C24-6699-4C8B-B760-EE0D25E4260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2675" y="626934"/>
            <a:ext cx="5115628" cy="2072513"/>
          </a:xfrm>
          <a:prstGeom prst="rect">
            <a:avLst/>
          </a:prstGeom>
        </p:spPr>
      </p:pic>
      <p:sp>
        <p:nvSpPr>
          <p:cNvPr id="9" name="ICEWSE TextBox 5">
            <a:extLst>
              <a:ext uri="{FF2B5EF4-FFF2-40B4-BE49-F238E27FC236}">
                <a16:creationId xmlns:a16="http://schemas.microsoft.com/office/drawing/2014/main" id="{D08521A3-E657-4A1C-97A4-C4CFD0C8D1CF}"/>
              </a:ext>
            </a:extLst>
          </p:cNvPr>
          <p:cNvSpPr txBox="1"/>
          <p:nvPr userDrawn="1"/>
        </p:nvSpPr>
        <p:spPr>
          <a:xfrm>
            <a:off x="3139295" y="627366"/>
            <a:ext cx="12003761" cy="1873091"/>
          </a:xfrm>
          <a:prstGeom prst="roundRect">
            <a:avLst>
              <a:gd name="adj" fmla="val 11977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Conference on </a:t>
            </a:r>
          </a:p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and Water for Sustainable Environment </a:t>
            </a:r>
          </a:p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(UMSGET – UMCSAWM – MSF/SAF) | 05 &amp; 06 October</a:t>
            </a:r>
          </a:p>
        </p:txBody>
      </p:sp>
      <p:sp>
        <p:nvSpPr>
          <p:cNvPr id="10" name="ICEWSE TextBox 6">
            <a:extLst>
              <a:ext uri="{FF2B5EF4-FFF2-40B4-BE49-F238E27FC236}">
                <a16:creationId xmlns:a16="http://schemas.microsoft.com/office/drawing/2014/main" id="{E2FA6C94-2D55-4727-A5A3-8352BCC1CF73}"/>
              </a:ext>
            </a:extLst>
          </p:cNvPr>
          <p:cNvSpPr txBox="1"/>
          <p:nvPr userDrawn="1"/>
        </p:nvSpPr>
        <p:spPr>
          <a:xfrm>
            <a:off x="22809732" y="337493"/>
            <a:ext cx="7046380" cy="57888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Jointly Organized by</a:t>
            </a:r>
          </a:p>
        </p:txBody>
      </p:sp>
      <p:pic>
        <p:nvPicPr>
          <p:cNvPr id="11" name="ICEWSE Picture 7">
            <a:extLst>
              <a:ext uri="{FF2B5EF4-FFF2-40B4-BE49-F238E27FC236}">
                <a16:creationId xmlns:a16="http://schemas.microsoft.com/office/drawing/2014/main" id="{C3AA46DE-CD0E-4779-A32B-E7145B890CD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30" y="279097"/>
            <a:ext cx="2674035" cy="2674035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2" name="ICEWSE Group 8">
            <a:extLst>
              <a:ext uri="{FF2B5EF4-FFF2-40B4-BE49-F238E27FC236}">
                <a16:creationId xmlns:a16="http://schemas.microsoft.com/office/drawing/2014/main" id="{DAA9961E-1444-4124-850C-7BEEDA7038FD}"/>
              </a:ext>
            </a:extLst>
          </p:cNvPr>
          <p:cNvGrpSpPr/>
          <p:nvPr userDrawn="1"/>
        </p:nvGrpSpPr>
        <p:grpSpPr>
          <a:xfrm>
            <a:off x="21509422" y="1069141"/>
            <a:ext cx="8346691" cy="1431316"/>
            <a:chOff x="205147" y="4161346"/>
            <a:chExt cx="5570504" cy="955247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AB457DE-AB34-4278-9C5B-9FC7980E8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147" y="4161346"/>
              <a:ext cx="1300289" cy="91270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CB27354-B9FD-463E-BA85-E5F3EA9386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850" b="17277"/>
            <a:stretch/>
          </p:blipFill>
          <p:spPr>
            <a:xfrm>
              <a:off x="2633392" y="4161346"/>
              <a:ext cx="2129502" cy="95524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5FF6D36-D638-4A8E-A184-A114EB6A53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093" y="4176491"/>
              <a:ext cx="897558" cy="912710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479CF98-5FF3-40D2-B0AE-55D76FC64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0635" y="4176491"/>
              <a:ext cx="897558" cy="897558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</p:grpSp>
      <p:sp>
        <p:nvSpPr>
          <p:cNvPr id="17" name="ICEWSE Rectangle 71">
            <a:extLst>
              <a:ext uri="{FF2B5EF4-FFF2-40B4-BE49-F238E27FC236}">
                <a16:creationId xmlns:a16="http://schemas.microsoft.com/office/drawing/2014/main" id="{39B1516C-1354-4359-B8AF-FF064E7A9192}"/>
              </a:ext>
            </a:extLst>
          </p:cNvPr>
          <p:cNvSpPr/>
          <p:nvPr userDrawn="1"/>
        </p:nvSpPr>
        <p:spPr>
          <a:xfrm>
            <a:off x="0" y="40645079"/>
            <a:ext cx="30275784" cy="2157984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ICEWSE TextBox 72">
            <a:extLst>
              <a:ext uri="{FF2B5EF4-FFF2-40B4-BE49-F238E27FC236}">
                <a16:creationId xmlns:a16="http://schemas.microsoft.com/office/drawing/2014/main" id="{62EF1AD6-A35E-403B-801B-7CE56B004BFB}"/>
              </a:ext>
            </a:extLst>
          </p:cNvPr>
          <p:cNvSpPr txBox="1"/>
          <p:nvPr userDrawn="1"/>
        </p:nvSpPr>
        <p:spPr>
          <a:xfrm>
            <a:off x="922974" y="41364671"/>
            <a:ext cx="82296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 i="0" dirty="0">
                <a:solidFill>
                  <a:srgbClr val="FFFFFF"/>
                </a:solidFill>
                <a:latin typeface="Arial"/>
              </a:rPr>
              <a:t>University of Moratuwa
Sri Lanka</a:t>
            </a:r>
          </a:p>
        </p:txBody>
      </p:sp>
      <p:sp>
        <p:nvSpPr>
          <p:cNvPr id="19" name="ICEWSE TextBox 73">
            <a:extLst>
              <a:ext uri="{FF2B5EF4-FFF2-40B4-BE49-F238E27FC236}">
                <a16:creationId xmlns:a16="http://schemas.microsoft.com/office/drawing/2014/main" id="{B96E5B48-0A95-4A83-A3F2-EF796E58F6AE}"/>
              </a:ext>
            </a:extLst>
          </p:cNvPr>
          <p:cNvSpPr txBox="1"/>
          <p:nvPr userDrawn="1"/>
        </p:nvSpPr>
        <p:spPr>
          <a:xfrm>
            <a:off x="9000912" y="41246352"/>
            <a:ext cx="12273387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 dirty="0">
                <a:solidFill>
                  <a:srgbClr val="FFFFFF"/>
                </a:solidFill>
                <a:latin typeface="Arial"/>
              </a:rPr>
              <a:t>UNESCO </a:t>
            </a:r>
            <a:r>
              <a:rPr sz="2400" b="1" i="0" dirty="0" err="1">
                <a:solidFill>
                  <a:srgbClr val="FFFFFF"/>
                </a:solidFill>
                <a:latin typeface="Arial"/>
              </a:rPr>
              <a:t>Madanjeet</a:t>
            </a:r>
            <a:r>
              <a:rPr sz="2400" b="1" i="0" dirty="0">
                <a:solidFill>
                  <a:srgbClr val="FFFFFF"/>
                </a:solidFill>
                <a:latin typeface="Arial"/>
              </a:rPr>
              <a:t> Singh Centre for South Asia Water Management</a:t>
            </a:r>
            <a:r>
              <a:rPr lang="en-US" sz="24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2400" b="1" i="0" dirty="0">
                <a:solidFill>
                  <a:srgbClr val="FFFFFF"/>
                </a:solidFill>
                <a:latin typeface="Arial"/>
              </a:rPr>
              <a:t>(UMCSAWM)</a:t>
            </a:r>
            <a:r>
              <a:rPr lang="en-US" sz="2400" b="1" i="0" dirty="0">
                <a:solidFill>
                  <a:srgbClr val="FFFFFF"/>
                </a:solidFill>
                <a:latin typeface="Arial"/>
              </a:rPr>
              <a:t>,</a:t>
            </a:r>
          </a:p>
          <a:p>
            <a:pPr algn="ctr"/>
            <a:r>
              <a:rPr lang="en-US" sz="2400" b="1" i="0" dirty="0">
                <a:solidFill>
                  <a:srgbClr val="FFFFFF"/>
                </a:solidFill>
                <a:latin typeface="Arial"/>
              </a:rPr>
              <a:t>Department of Civil Engineering</a:t>
            </a:r>
            <a:endParaRPr sz="2400" b="1" i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ICEWSE TextBox 74">
            <a:extLst>
              <a:ext uri="{FF2B5EF4-FFF2-40B4-BE49-F238E27FC236}">
                <a16:creationId xmlns:a16="http://schemas.microsoft.com/office/drawing/2014/main" id="{F732AF55-3F3B-42D8-9695-B6D534FA8710}"/>
              </a:ext>
            </a:extLst>
          </p:cNvPr>
          <p:cNvSpPr txBox="1"/>
          <p:nvPr userDrawn="1"/>
        </p:nvSpPr>
        <p:spPr>
          <a:xfrm>
            <a:off x="23774399" y="41448740"/>
            <a:ext cx="55778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i="0" dirty="0">
                <a:solidFill>
                  <a:srgbClr val="FFFFFF"/>
                </a:solidFill>
                <a:latin typeface="Arial"/>
              </a:rPr>
              <a:t>ICEWSE 2026</a:t>
            </a:r>
          </a:p>
        </p:txBody>
      </p:sp>
      <p:sp>
        <p:nvSpPr>
          <p:cNvPr id="21" name="ICEWSE Rectangle 75">
            <a:extLst>
              <a:ext uri="{FF2B5EF4-FFF2-40B4-BE49-F238E27FC236}">
                <a16:creationId xmlns:a16="http://schemas.microsoft.com/office/drawing/2014/main" id="{7F736C12-9AA9-4183-9095-B99C2EB327CA}"/>
              </a:ext>
            </a:extLst>
          </p:cNvPr>
          <p:cNvSpPr/>
          <p:nvPr userDrawn="1"/>
        </p:nvSpPr>
        <p:spPr>
          <a:xfrm>
            <a:off x="0" y="40645079"/>
            <a:ext cx="30275784" cy="91440"/>
          </a:xfrm>
          <a:prstGeom prst="rect">
            <a:avLst/>
          </a:prstGeom>
          <a:solidFill>
            <a:srgbClr val="5BAF45"/>
          </a:solidFill>
          <a:ln>
            <a:solidFill>
              <a:srgbClr val="5BAF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022724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Layout 3 - Two columns">
    <p:spTree>
      <p:nvGrpSpPr>
        <p:cNvPr id="1" name="">
          <a:extLst>
            <a:ext uri="{FF2B5EF4-FFF2-40B4-BE49-F238E27FC236}">
              <a16:creationId xmlns:a16="http://schemas.microsoft.com/office/drawing/2014/main" id="{9FBFBBA3-E64E-777E-22EF-78E28C899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7882CB55-029A-4CD3-28A6-8A44FDF978AE}"/>
              </a:ext>
            </a:extLst>
          </p:cNvPr>
          <p:cNvSpPr/>
          <p:nvPr/>
        </p:nvSpPr>
        <p:spPr>
          <a:xfrm>
            <a:off x="914400" y="3429000"/>
            <a:ext cx="28437840" cy="914400"/>
          </a:xfrm>
          <a:prstGeom prst="roundRect">
            <a:avLst>
              <a:gd name="adj" fmla="val 8000"/>
            </a:avLst>
          </a:prstGeom>
          <a:solidFill>
            <a:srgbClr val="EFF8FC"/>
          </a:solidFill>
          <a:ln>
            <a:solidFill>
              <a:srgbClr val="D2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28810-AAC6-EB6B-CC02-0B669D652F2F}"/>
              </a:ext>
            </a:extLst>
          </p:cNvPr>
          <p:cNvSpPr txBox="1"/>
          <p:nvPr/>
        </p:nvSpPr>
        <p:spPr>
          <a:xfrm>
            <a:off x="1188720" y="3584448"/>
            <a:ext cx="278892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i="0">
                <a:solidFill>
                  <a:srgbClr val="0D3D60"/>
                </a:solidFill>
                <a:latin typeface="Arial"/>
              </a:rPr>
              <a:t>CONFERENCE TRACK – THEME    |    ABSTRACT ID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DFE3B9-1F3F-62A1-45C6-4648AB3DFCEC}"/>
              </a:ext>
            </a:extLst>
          </p:cNvPr>
          <p:cNvSpPr txBox="1"/>
          <p:nvPr/>
        </p:nvSpPr>
        <p:spPr>
          <a:xfrm>
            <a:off x="1005840" y="4572000"/>
            <a:ext cx="28254960" cy="1463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600" b="1" i="0">
                <a:solidFill>
                  <a:srgbClr val="0D3D60"/>
                </a:solidFill>
                <a:latin typeface="Arial"/>
              </a:rPr>
              <a:t>PRESENTATION TITLE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2B0E4F-4299-B746-BA20-9536066176A8}"/>
              </a:ext>
            </a:extLst>
          </p:cNvPr>
          <p:cNvSpPr txBox="1"/>
          <p:nvPr/>
        </p:nvSpPr>
        <p:spPr>
          <a:xfrm>
            <a:off x="2011680" y="5989320"/>
            <a:ext cx="262432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100" b="1" i="0">
                <a:solidFill>
                  <a:srgbClr val="1C2D3A"/>
                </a:solidFill>
                <a:latin typeface="Arial"/>
              </a:rPr>
              <a:t>Author 1*  |  Author 2  |  Author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886061-CAFE-94C5-3FC2-48528E77A986}"/>
              </a:ext>
            </a:extLst>
          </p:cNvPr>
          <p:cNvSpPr txBox="1"/>
          <p:nvPr/>
        </p:nvSpPr>
        <p:spPr>
          <a:xfrm>
            <a:off x="2011680" y="6462576"/>
            <a:ext cx="2624328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GB" sz="2400" b="0" i="0" baseline="30000" dirty="0">
                <a:solidFill>
                  <a:srgbClr val="69747D"/>
                </a:solidFill>
                <a:latin typeface="+mj-lt"/>
              </a:rPr>
              <a:t>1</a:t>
            </a:r>
            <a:r>
              <a:rPr sz="2400" b="0" i="0" dirty="0">
                <a:solidFill>
                  <a:srgbClr val="69747D"/>
                </a:solidFill>
                <a:latin typeface="Arial"/>
              </a:rPr>
              <a:t>Institute, City, Country  |  </a:t>
            </a:r>
            <a:r>
              <a:rPr sz="2400" b="0" i="0" baseline="30000" dirty="0">
                <a:solidFill>
                  <a:srgbClr val="69747D"/>
                </a:solidFill>
                <a:latin typeface="Arial"/>
              </a:rPr>
              <a:t>2</a:t>
            </a:r>
            <a:r>
              <a:rPr sz="2400" b="0" i="0" dirty="0">
                <a:solidFill>
                  <a:srgbClr val="69747D"/>
                </a:solidFill>
                <a:latin typeface="Arial"/>
              </a:rPr>
              <a:t>Institute, City, Country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93B87E-0198-3E0C-A34D-E6E4D2D81EED}"/>
              </a:ext>
            </a:extLst>
          </p:cNvPr>
          <p:cNvSpPr txBox="1"/>
          <p:nvPr/>
        </p:nvSpPr>
        <p:spPr>
          <a:xfrm>
            <a:off x="2011680" y="6876288"/>
            <a:ext cx="262432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 i="1">
                <a:solidFill>
                  <a:srgbClr val="69747D"/>
                </a:solidFill>
                <a:latin typeface="Arial"/>
              </a:rPr>
              <a:t>*Corresponding author: email@address.com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F47086-87A2-C89E-410C-28AE044F77C3}"/>
              </a:ext>
            </a:extLst>
          </p:cNvPr>
          <p:cNvSpPr/>
          <p:nvPr/>
        </p:nvSpPr>
        <p:spPr>
          <a:xfrm>
            <a:off x="3657600" y="7388352"/>
            <a:ext cx="22951440" cy="73152"/>
          </a:xfrm>
          <a:prstGeom prst="rect">
            <a:avLst/>
          </a:prstGeom>
          <a:solidFill>
            <a:srgbClr val="5BAF45"/>
          </a:solidFill>
          <a:ln>
            <a:solidFill>
              <a:srgbClr val="5BAF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FED8B8B-5AE1-4B41-B08A-308ACC237F28}"/>
              </a:ext>
            </a:extLst>
          </p:cNvPr>
          <p:cNvSpPr/>
          <p:nvPr/>
        </p:nvSpPr>
        <p:spPr>
          <a:xfrm>
            <a:off x="914400" y="7912100"/>
            <a:ext cx="13963650" cy="11430000"/>
          </a:xfrm>
          <a:prstGeom prst="roundRect">
            <a:avLst>
              <a:gd name="adj" fmla="val 4000"/>
            </a:avLst>
          </a:prstGeom>
          <a:solidFill>
            <a:srgbClr val="EFF8FC"/>
          </a:solidFill>
          <a:ln w="6350">
            <a:solidFill>
              <a:srgbClr val="D2E2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0577F2-DF2B-450C-A647-DDECCED3BCCF}"/>
              </a:ext>
            </a:extLst>
          </p:cNvPr>
          <p:cNvSpPr/>
          <p:nvPr/>
        </p:nvSpPr>
        <p:spPr>
          <a:xfrm>
            <a:off x="914400" y="7912100"/>
            <a:ext cx="165100" cy="11430000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INTRODUCTION - heading">
            <a:extLst>
              <a:ext uri="{FF2B5EF4-FFF2-40B4-BE49-F238E27FC236}">
                <a16:creationId xmlns:a16="http://schemas.microsoft.com/office/drawing/2014/main" id="{A45EACFA-6D28-4B1F-8011-925615ABF73B}"/>
              </a:ext>
            </a:extLst>
          </p:cNvPr>
          <p:cNvSpPr txBox="1"/>
          <p:nvPr/>
        </p:nvSpPr>
        <p:spPr>
          <a:xfrm>
            <a:off x="1257300" y="8115299"/>
            <a:ext cx="13315950" cy="57150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r>
              <a:rPr lang="en-GB" sz="3100" b="1">
                <a:solidFill>
                  <a:srgbClr val="0D3D60"/>
                </a:solidFill>
                <a:latin typeface="Arial" panose="020B0604020202020204" pitchFamily="34" charset="0"/>
              </a:rPr>
              <a:t>INTRODUCTION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EA918E-37C2-4E9F-9E56-184EA7C3BF11}"/>
              </a:ext>
            </a:extLst>
          </p:cNvPr>
          <p:cNvSpPr/>
          <p:nvPr/>
        </p:nvSpPr>
        <p:spPr>
          <a:xfrm>
            <a:off x="1257300" y="8763000"/>
            <a:ext cx="13239750" cy="50800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INTRODUCTION - text">
            <a:extLst>
              <a:ext uri="{FF2B5EF4-FFF2-40B4-BE49-F238E27FC236}">
                <a16:creationId xmlns:a16="http://schemas.microsoft.com/office/drawing/2014/main" id="{E9ED0C9B-B40F-401B-9BA9-098DB26D1756}"/>
              </a:ext>
            </a:extLst>
          </p:cNvPr>
          <p:cNvSpPr txBox="1"/>
          <p:nvPr/>
        </p:nvSpPr>
        <p:spPr>
          <a:xfrm>
            <a:off x="1295400" y="8928100"/>
            <a:ext cx="13201650" cy="1016000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r>
              <a:rPr lang="en-GB" sz="2500" i="1">
                <a:solidFill>
                  <a:srgbClr val="69747D"/>
                </a:solidFill>
                <a:latin typeface="Arial" panose="020B0604020202020204" pitchFamily="34" charset="0"/>
              </a:rPr>
              <a:t>Background, research problem and objectives. Click here to type; delete this guidance text.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7D9882C-3482-434A-8326-98A3A2367DCB}"/>
              </a:ext>
            </a:extLst>
          </p:cNvPr>
          <p:cNvSpPr/>
          <p:nvPr/>
        </p:nvSpPr>
        <p:spPr>
          <a:xfrm>
            <a:off x="914400" y="19850100"/>
            <a:ext cx="13963650" cy="20281900"/>
          </a:xfrm>
          <a:prstGeom prst="roundRect">
            <a:avLst>
              <a:gd name="adj" fmla="val 3274"/>
            </a:avLst>
          </a:prstGeom>
          <a:solidFill>
            <a:srgbClr val="FFFFFF"/>
          </a:solidFill>
          <a:ln w="6350">
            <a:solidFill>
              <a:srgbClr val="D2E2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478103-9B46-485E-8A2B-258A7C53F2CC}"/>
              </a:ext>
            </a:extLst>
          </p:cNvPr>
          <p:cNvSpPr/>
          <p:nvPr/>
        </p:nvSpPr>
        <p:spPr>
          <a:xfrm>
            <a:off x="914400" y="19850100"/>
            <a:ext cx="165100" cy="20281900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METHODOLOGY - heading">
            <a:extLst>
              <a:ext uri="{FF2B5EF4-FFF2-40B4-BE49-F238E27FC236}">
                <a16:creationId xmlns:a16="http://schemas.microsoft.com/office/drawing/2014/main" id="{0942EE6E-E222-4029-8B09-EDA9044C9CC3}"/>
              </a:ext>
            </a:extLst>
          </p:cNvPr>
          <p:cNvSpPr txBox="1"/>
          <p:nvPr/>
        </p:nvSpPr>
        <p:spPr>
          <a:xfrm>
            <a:off x="1257300" y="20053299"/>
            <a:ext cx="13315950" cy="57150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r>
              <a:rPr lang="en-GB" sz="3100" b="1">
                <a:solidFill>
                  <a:srgbClr val="0D3D60"/>
                </a:solidFill>
                <a:latin typeface="Arial" panose="020B0604020202020204" pitchFamily="34" charset="0"/>
              </a:rPr>
              <a:t>METHODOLOGY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ACAF12-2E05-43C6-8D2D-3673E4D0EDFB}"/>
              </a:ext>
            </a:extLst>
          </p:cNvPr>
          <p:cNvSpPr/>
          <p:nvPr/>
        </p:nvSpPr>
        <p:spPr>
          <a:xfrm>
            <a:off x="1257300" y="20701000"/>
            <a:ext cx="13239750" cy="50800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ETHODOLOGY - text">
            <a:extLst>
              <a:ext uri="{FF2B5EF4-FFF2-40B4-BE49-F238E27FC236}">
                <a16:creationId xmlns:a16="http://schemas.microsoft.com/office/drawing/2014/main" id="{2CBD9E68-5ECB-4C32-808B-420AA310E60A}"/>
              </a:ext>
            </a:extLst>
          </p:cNvPr>
          <p:cNvSpPr txBox="1"/>
          <p:nvPr/>
        </p:nvSpPr>
        <p:spPr>
          <a:xfrm>
            <a:off x="1295400" y="20866100"/>
            <a:ext cx="13201650" cy="1901190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r>
              <a:rPr lang="en-GB" sz="2500" i="1">
                <a:solidFill>
                  <a:srgbClr val="69747D"/>
                </a:solidFill>
                <a:latin typeface="Arial" panose="020B0604020202020204" pitchFamily="34" charset="0"/>
              </a:rPr>
              <a:t>Study area / data / materials and methods. Text, figures or a flow diagram can be inserted here.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071A130-BCF8-4D46-A660-56AC42CF29C0}"/>
              </a:ext>
            </a:extLst>
          </p:cNvPr>
          <p:cNvSpPr/>
          <p:nvPr/>
        </p:nvSpPr>
        <p:spPr>
          <a:xfrm>
            <a:off x="15386050" y="7912100"/>
            <a:ext cx="13963650" cy="19050000"/>
          </a:xfrm>
          <a:prstGeom prst="roundRect">
            <a:avLst>
              <a:gd name="adj" fmla="val 3274"/>
            </a:avLst>
          </a:prstGeom>
          <a:solidFill>
            <a:srgbClr val="EFF8FC"/>
          </a:solidFill>
          <a:ln w="6350">
            <a:solidFill>
              <a:srgbClr val="D2E2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D92AC8-F693-4C05-9F30-F57FC1AD3553}"/>
              </a:ext>
            </a:extLst>
          </p:cNvPr>
          <p:cNvSpPr/>
          <p:nvPr/>
        </p:nvSpPr>
        <p:spPr>
          <a:xfrm>
            <a:off x="15386050" y="7912100"/>
            <a:ext cx="165100" cy="19050000"/>
          </a:xfrm>
          <a:prstGeom prst="rect">
            <a:avLst/>
          </a:prstGeom>
          <a:solidFill>
            <a:srgbClr val="27A9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SULTS - heading">
            <a:extLst>
              <a:ext uri="{FF2B5EF4-FFF2-40B4-BE49-F238E27FC236}">
                <a16:creationId xmlns:a16="http://schemas.microsoft.com/office/drawing/2014/main" id="{DD941558-CBE7-40BE-B49B-3E9FA6381A92}"/>
              </a:ext>
            </a:extLst>
          </p:cNvPr>
          <p:cNvSpPr txBox="1"/>
          <p:nvPr/>
        </p:nvSpPr>
        <p:spPr>
          <a:xfrm>
            <a:off x="15728950" y="8115299"/>
            <a:ext cx="13315950" cy="57150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r>
              <a:rPr lang="en-GB" sz="3100" b="1">
                <a:solidFill>
                  <a:srgbClr val="0D3D60"/>
                </a:solidFill>
                <a:latin typeface="Arial" panose="020B0604020202020204" pitchFamily="34" charset="0"/>
              </a:rPr>
              <a:t>RESULTS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893F6B-1DF0-4BAB-A49F-E8A63D7F0963}"/>
              </a:ext>
            </a:extLst>
          </p:cNvPr>
          <p:cNvSpPr/>
          <p:nvPr/>
        </p:nvSpPr>
        <p:spPr>
          <a:xfrm>
            <a:off x="15728950" y="8763000"/>
            <a:ext cx="13239750" cy="50800"/>
          </a:xfrm>
          <a:prstGeom prst="rect">
            <a:avLst/>
          </a:prstGeom>
          <a:solidFill>
            <a:srgbClr val="27A9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SULTS - text">
            <a:extLst>
              <a:ext uri="{FF2B5EF4-FFF2-40B4-BE49-F238E27FC236}">
                <a16:creationId xmlns:a16="http://schemas.microsoft.com/office/drawing/2014/main" id="{89E78B40-026C-44A8-A0B5-3AB0DD6B5CED}"/>
              </a:ext>
            </a:extLst>
          </p:cNvPr>
          <p:cNvSpPr txBox="1"/>
          <p:nvPr/>
        </p:nvSpPr>
        <p:spPr>
          <a:xfrm>
            <a:off x="15767050" y="8928100"/>
            <a:ext cx="13201650" cy="1778000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r>
              <a:rPr lang="en-GB" sz="2500" i="1">
                <a:solidFill>
                  <a:srgbClr val="69747D"/>
                </a:solidFill>
                <a:latin typeface="Arial" panose="020B0604020202020204" pitchFamily="34" charset="0"/>
              </a:rPr>
              <a:t>Main results with figures, maps or tables and a short interpretation for each. Resize or split this box as needed.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B46979D-B604-4E23-A886-1E525598A9CC}"/>
              </a:ext>
            </a:extLst>
          </p:cNvPr>
          <p:cNvSpPr/>
          <p:nvPr/>
        </p:nvSpPr>
        <p:spPr>
          <a:xfrm>
            <a:off x="15386050" y="27470100"/>
            <a:ext cx="13963650" cy="7112000"/>
          </a:xfrm>
          <a:prstGeom prst="roundRect">
            <a:avLst>
              <a:gd name="adj" fmla="val 6429"/>
            </a:avLst>
          </a:prstGeom>
          <a:solidFill>
            <a:srgbClr val="F2F9EF"/>
          </a:solidFill>
          <a:ln w="6350">
            <a:solidFill>
              <a:srgbClr val="D2E2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F6B0FC9-2247-4940-B99D-4B0EBC36F5C1}"/>
              </a:ext>
            </a:extLst>
          </p:cNvPr>
          <p:cNvSpPr/>
          <p:nvPr/>
        </p:nvSpPr>
        <p:spPr>
          <a:xfrm>
            <a:off x="15386050" y="27470100"/>
            <a:ext cx="165100" cy="7112000"/>
          </a:xfrm>
          <a:prstGeom prst="rect">
            <a:avLst/>
          </a:prstGeom>
          <a:solidFill>
            <a:srgbClr val="5BAF4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CONCLUSIONS - heading">
            <a:extLst>
              <a:ext uri="{FF2B5EF4-FFF2-40B4-BE49-F238E27FC236}">
                <a16:creationId xmlns:a16="http://schemas.microsoft.com/office/drawing/2014/main" id="{D43E4C15-E29E-4DB6-98CC-FCBEEF21642D}"/>
              </a:ext>
            </a:extLst>
          </p:cNvPr>
          <p:cNvSpPr txBox="1"/>
          <p:nvPr/>
        </p:nvSpPr>
        <p:spPr>
          <a:xfrm>
            <a:off x="15728950" y="27673299"/>
            <a:ext cx="13315950" cy="57150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r>
              <a:rPr lang="en-GB" sz="3100" b="1">
                <a:solidFill>
                  <a:srgbClr val="0D3D60"/>
                </a:solidFill>
                <a:latin typeface="Arial" panose="020B0604020202020204" pitchFamily="34" charset="0"/>
              </a:rPr>
              <a:t>CONCLUSIONS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13C5AAA-E9BC-42A2-B343-04E5E1858337}"/>
              </a:ext>
            </a:extLst>
          </p:cNvPr>
          <p:cNvSpPr/>
          <p:nvPr/>
        </p:nvSpPr>
        <p:spPr>
          <a:xfrm>
            <a:off x="15728950" y="28321000"/>
            <a:ext cx="13239750" cy="50800"/>
          </a:xfrm>
          <a:prstGeom prst="rect">
            <a:avLst/>
          </a:prstGeom>
          <a:solidFill>
            <a:srgbClr val="5BAF4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CONCLUSIONS - text">
            <a:extLst>
              <a:ext uri="{FF2B5EF4-FFF2-40B4-BE49-F238E27FC236}">
                <a16:creationId xmlns:a16="http://schemas.microsoft.com/office/drawing/2014/main" id="{D74049D1-3557-4B05-A578-7AD0D0B6F9E0}"/>
              </a:ext>
            </a:extLst>
          </p:cNvPr>
          <p:cNvSpPr txBox="1"/>
          <p:nvPr/>
        </p:nvSpPr>
        <p:spPr>
          <a:xfrm>
            <a:off x="15767050" y="28486100"/>
            <a:ext cx="13201650" cy="584200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r>
              <a:rPr lang="en-GB" sz="2500" i="1">
                <a:solidFill>
                  <a:srgbClr val="69747D"/>
                </a:solidFill>
                <a:latin typeface="Arial" panose="020B0604020202020204" pitchFamily="34" charset="0"/>
              </a:rPr>
              <a:t>Key conclusions and their practical significance.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AEE21C2A-C46A-494A-A1C1-0371472ECE9B}"/>
              </a:ext>
            </a:extLst>
          </p:cNvPr>
          <p:cNvSpPr/>
          <p:nvPr/>
        </p:nvSpPr>
        <p:spPr>
          <a:xfrm>
            <a:off x="15386050" y="35090100"/>
            <a:ext cx="13963650" cy="5041900"/>
          </a:xfrm>
          <a:prstGeom prst="roundRect">
            <a:avLst>
              <a:gd name="adj" fmla="val 9068"/>
            </a:avLst>
          </a:prstGeom>
          <a:solidFill>
            <a:srgbClr val="FFFFFF"/>
          </a:solidFill>
          <a:ln w="6350">
            <a:solidFill>
              <a:srgbClr val="D2E2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1D5255C-3375-4DA0-BBD3-E1724F2707D8}"/>
              </a:ext>
            </a:extLst>
          </p:cNvPr>
          <p:cNvSpPr/>
          <p:nvPr/>
        </p:nvSpPr>
        <p:spPr>
          <a:xfrm>
            <a:off x="15386050" y="35090100"/>
            <a:ext cx="165100" cy="5041900"/>
          </a:xfrm>
          <a:prstGeom prst="rect">
            <a:avLst/>
          </a:prstGeom>
          <a:solidFill>
            <a:srgbClr val="27A9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FERENCES - heading">
            <a:extLst>
              <a:ext uri="{FF2B5EF4-FFF2-40B4-BE49-F238E27FC236}">
                <a16:creationId xmlns:a16="http://schemas.microsoft.com/office/drawing/2014/main" id="{0DCF9C79-9BE2-4CA7-A551-EB7387231AB6}"/>
              </a:ext>
            </a:extLst>
          </p:cNvPr>
          <p:cNvSpPr txBox="1"/>
          <p:nvPr/>
        </p:nvSpPr>
        <p:spPr>
          <a:xfrm>
            <a:off x="15728950" y="35293299"/>
            <a:ext cx="13315950" cy="57150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r>
              <a:rPr lang="en-GB" sz="3100" b="1">
                <a:solidFill>
                  <a:srgbClr val="0D3D60"/>
                </a:solidFill>
                <a:latin typeface="Arial" panose="020B0604020202020204" pitchFamily="34" charset="0"/>
              </a:rPr>
              <a:t>REFERENCES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B1CCA20-37C2-49EE-8FE2-03C5D6D14D4B}"/>
              </a:ext>
            </a:extLst>
          </p:cNvPr>
          <p:cNvSpPr/>
          <p:nvPr/>
        </p:nvSpPr>
        <p:spPr>
          <a:xfrm>
            <a:off x="15728950" y="35941000"/>
            <a:ext cx="13239750" cy="50800"/>
          </a:xfrm>
          <a:prstGeom prst="rect">
            <a:avLst/>
          </a:prstGeom>
          <a:solidFill>
            <a:srgbClr val="27A9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FERENCES - text">
            <a:extLst>
              <a:ext uri="{FF2B5EF4-FFF2-40B4-BE49-F238E27FC236}">
                <a16:creationId xmlns:a16="http://schemas.microsoft.com/office/drawing/2014/main" id="{447424C1-E2BF-4498-842C-EE85767966AB}"/>
              </a:ext>
            </a:extLst>
          </p:cNvPr>
          <p:cNvSpPr txBox="1"/>
          <p:nvPr/>
        </p:nvSpPr>
        <p:spPr>
          <a:xfrm>
            <a:off x="15767050" y="36106100"/>
            <a:ext cx="13201650" cy="377190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r>
              <a:rPr lang="en-GB" sz="2500" i="1" dirty="0">
                <a:solidFill>
                  <a:srgbClr val="69747D"/>
                </a:solidFill>
                <a:latin typeface="Arial" panose="020B0604020202020204" pitchFamily="34" charset="0"/>
              </a:rPr>
              <a:t>Key references and acknowledgements.</a:t>
            </a:r>
          </a:p>
          <a:p>
            <a:endParaRPr lang="en-US" sz="2800" b="1" i="1" dirty="0"/>
          </a:p>
          <a:p>
            <a:pPr algn="just"/>
            <a:r>
              <a:rPr lang="en-US" sz="2800" b="1" i="1" dirty="0"/>
              <a:t>Authors may add additional sections, such as Acknowledgements, Funding, References, or Conflict of Interest, as appropriate. The template may be adapted to suit the requirements of the research.</a:t>
            </a:r>
            <a:endParaRPr lang="en-US" sz="4000" i="1" dirty="0">
              <a:solidFill>
                <a:srgbClr val="69747D"/>
              </a:solidFill>
              <a:latin typeface="Arial"/>
            </a:endParaRPr>
          </a:p>
          <a:p>
            <a:endParaRPr lang="en-GB" sz="2500" i="1" dirty="0">
              <a:solidFill>
                <a:srgbClr val="69747D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349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</TotalTime>
  <Words>180</Words>
  <Application>Microsoft Office PowerPoint</Application>
  <PresentationFormat>Custom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Wijayarathna Wijayarathna</dc:creator>
  <cp:lastModifiedBy>Subasinghe S.V.</cp:lastModifiedBy>
  <cp:revision>9</cp:revision>
  <dcterms:created xsi:type="dcterms:W3CDTF">2026-09-23T03:04:50Z</dcterms:created>
  <dcterms:modified xsi:type="dcterms:W3CDTF">2026-09-25T08:22:00Z</dcterms:modified>
</cp:coreProperties>
</file>