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0" autoAdjust="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1" d="100"/>
          <a:sy n="61" d="100"/>
        </p:scale>
        <p:origin x="3168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jayarathna Wijayarathna" userId="175a4a0d-80e4-471b-b503-f3727d7cde01" providerId="ADAL" clId="{0D880343-A0E8-44E8-A723-846E3B1E4EE0}"/>
    <pc:docChg chg="undo custSel modSld modMainMaster">
      <pc:chgData name="Wijayarathna Wijayarathna" userId="175a4a0d-80e4-471b-b503-f3727d7cde01" providerId="ADAL" clId="{0D880343-A0E8-44E8-A723-846E3B1E4EE0}" dt="2026-09-23T09:07:37.981" v="33"/>
      <pc:docMkLst>
        <pc:docMk/>
      </pc:docMkLst>
      <pc:sldChg chg="modSp mod">
        <pc:chgData name="Wijayarathna Wijayarathna" userId="175a4a0d-80e4-471b-b503-f3727d7cde01" providerId="ADAL" clId="{0D880343-A0E8-44E8-A723-846E3B1E4EE0}" dt="2026-09-23T04:45:57.730" v="23" actId="14100"/>
        <pc:sldMkLst>
          <pc:docMk/>
          <pc:sldMk cId="2407649458" sldId="258"/>
        </pc:sldMkLst>
        <pc:spChg chg="mod">
          <ac:chgData name="Wijayarathna Wijayarathna" userId="175a4a0d-80e4-471b-b503-f3727d7cde01" providerId="ADAL" clId="{0D880343-A0E8-44E8-A723-846E3B1E4EE0}" dt="2026-09-23T04:45:57.730" v="23" actId="14100"/>
          <ac:spMkLst>
            <pc:docMk/>
            <pc:sldMk cId="2407649458" sldId="258"/>
            <ac:spMk id="21" creationId="{BF843640-7990-49C8-BFA8-E1463F757183}"/>
          </ac:spMkLst>
        </pc:spChg>
      </pc:sldChg>
      <pc:sldMasterChg chg="addSp delSp modSp mod delAnim modAnim modSldLayout">
        <pc:chgData name="Wijayarathna Wijayarathna" userId="175a4a0d-80e4-471b-b503-f3727d7cde01" providerId="ADAL" clId="{0D880343-A0E8-44E8-A723-846E3B1E4EE0}" dt="2026-09-23T09:07:37.981" v="33"/>
        <pc:sldMasterMkLst>
          <pc:docMk/>
          <pc:sldMasterMk cId="1601249345" sldId="2147483648"/>
        </pc:sldMasterMkLst>
        <pc:spChg chg="add del mod">
          <ac:chgData name="Wijayarathna Wijayarathna" userId="175a4a0d-80e4-471b-b503-f3727d7cde01" providerId="ADAL" clId="{0D880343-A0E8-44E8-A723-846E3B1E4EE0}" dt="2026-09-23T09:03:09.162" v="24" actId="478"/>
          <ac:spMkLst>
            <pc:docMk/>
            <pc:sldMasterMk cId="1601249345" sldId="2147483648"/>
            <ac:spMk id="2" creationId="{7B15331B-6A65-4E7D-AC92-0E4F08AD5A17}"/>
          </ac:spMkLst>
        </pc:spChg>
        <pc:spChg chg="mod">
          <ac:chgData name="Wijayarathna Wijayarathna" userId="175a4a0d-80e4-471b-b503-f3727d7cde01" providerId="ADAL" clId="{0D880343-A0E8-44E8-A723-846E3B1E4EE0}" dt="2026-09-22T14:05:49.524" v="6" actId="1076"/>
          <ac:spMkLst>
            <pc:docMk/>
            <pc:sldMasterMk cId="1601249345" sldId="2147483648"/>
            <ac:spMk id="3" creationId="{621C203C-8CF0-D0C8-C8AB-6E905967049A}"/>
          </ac:spMkLst>
        </pc:spChg>
        <pc:spChg chg="mod">
          <ac:chgData name="Wijayarathna Wijayarathna" userId="175a4a0d-80e4-471b-b503-f3727d7cde01" providerId="ADAL" clId="{0D880343-A0E8-44E8-A723-846E3B1E4EE0}" dt="2026-09-22T14:05:54.219" v="7" actId="1076"/>
          <ac:spMkLst>
            <pc:docMk/>
            <pc:sldMasterMk cId="1601249345" sldId="2147483648"/>
            <ac:spMk id="5" creationId="{4BC06194-1E26-02D9-DB1E-5917C362B774}"/>
          </ac:spMkLst>
        </pc:spChg>
        <pc:spChg chg="mod">
          <ac:chgData name="Wijayarathna Wijayarathna" userId="175a4a0d-80e4-471b-b503-f3727d7cde01" providerId="ADAL" clId="{0D880343-A0E8-44E8-A723-846E3B1E4EE0}" dt="2026-09-22T14:05:43.108" v="5" actId="14100"/>
          <ac:spMkLst>
            <pc:docMk/>
            <pc:sldMasterMk cId="1601249345" sldId="2147483648"/>
            <ac:spMk id="11" creationId="{03ACCA0E-26A3-BEDA-F2A8-332A78C914EB}"/>
          </ac:spMkLst>
        </pc:spChg>
        <pc:picChg chg="add del mod">
          <ac:chgData name="Wijayarathna Wijayarathna" userId="175a4a0d-80e4-471b-b503-f3727d7cde01" providerId="ADAL" clId="{0D880343-A0E8-44E8-A723-846E3B1E4EE0}" dt="2026-09-22T14:32:45.296" v="20" actId="478"/>
          <ac:picMkLst>
            <pc:docMk/>
            <pc:sldMasterMk cId="1601249345" sldId="2147483648"/>
            <ac:picMk id="2" creationId="{A24B87C9-6AC9-451F-9CD5-027AA953A1C1}"/>
          </ac:picMkLst>
        </pc:picChg>
        <pc:picChg chg="add del mod">
          <ac:chgData name="Wijayarathna Wijayarathna" userId="175a4a0d-80e4-471b-b503-f3727d7cde01" providerId="ADAL" clId="{0D880343-A0E8-44E8-A723-846E3B1E4EE0}" dt="2026-09-22T14:14:21.909" v="10" actId="478"/>
          <ac:picMkLst>
            <pc:docMk/>
            <pc:sldMasterMk cId="1601249345" sldId="2147483648"/>
            <ac:picMk id="7" creationId="{EEEAFF34-F5EF-480B-BA12-5C93F819866B}"/>
          </ac:picMkLst>
        </pc:picChg>
        <pc:picChg chg="add mod">
          <ac:chgData name="Wijayarathna Wijayarathna" userId="175a4a0d-80e4-471b-b503-f3727d7cde01" providerId="ADAL" clId="{0D880343-A0E8-44E8-A723-846E3B1E4EE0}" dt="2026-09-23T09:07:37.981" v="33"/>
          <ac:picMkLst>
            <pc:docMk/>
            <pc:sldMasterMk cId="1601249345" sldId="2147483648"/>
            <ac:picMk id="10" creationId="{CABFF61A-577C-4ECA-8FA1-6FBD1D8742B8}"/>
          </ac:picMkLst>
        </pc:picChg>
        <pc:sldLayoutChg chg="addSp delSp modSp mod delAnim modAnim">
          <pc:chgData name="Wijayarathna Wijayarathna" userId="175a4a0d-80e4-471b-b503-f3727d7cde01" providerId="ADAL" clId="{0D880343-A0E8-44E8-A723-846E3B1E4EE0}" dt="2026-09-23T09:07:35.431" v="32" actId="21"/>
          <pc:sldLayoutMkLst>
            <pc:docMk/>
            <pc:sldMasterMk cId="1601249345" sldId="2147483648"/>
            <pc:sldLayoutMk cId="3695875198" sldId="2147483650"/>
          </pc:sldLayoutMkLst>
          <pc:picChg chg="add del mod">
            <ac:chgData name="Wijayarathna Wijayarathna" userId="175a4a0d-80e4-471b-b503-f3727d7cde01" providerId="ADAL" clId="{0D880343-A0E8-44E8-A723-846E3B1E4EE0}" dt="2026-09-23T09:07:35.431" v="32" actId="21"/>
            <ac:picMkLst>
              <pc:docMk/>
              <pc:sldMasterMk cId="1601249345" sldId="2147483648"/>
              <pc:sldLayoutMk cId="3695875198" sldId="2147483650"/>
              <ac:picMk id="4" creationId="{7CF8B1F9-7BDB-4B8F-B577-09CF3B98380B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A4B25-0A44-4450-8783-FCF87CC6CB7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15E20-D815-4C28-A962-F58701E34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17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915E20-D815-4C28-A962-F58701E347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0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E82BD-785C-E349-47B3-E7521478C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7201" y="313392"/>
            <a:ext cx="10515600" cy="100965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97C56-1149-51C9-15F3-38CB4F998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9E4DEE0-0119-31F5-35AD-4A830C634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1257" y="6433458"/>
            <a:ext cx="468659" cy="40162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anchor="ctr"/>
          <a:lstStyle>
            <a:lvl1pPr algn="ctr">
              <a:lnSpc>
                <a:spcPct val="150000"/>
              </a:lnSpc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</a:pPr>
            <a:fld id="{E22655D8-4DD7-475D-AC5F-EF66B3E0D2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875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DB045-E08D-A31A-E8C9-AF087ECD1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9B56EC-C973-4810-B703-2406B47C64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E1A73-A6D0-99F5-3579-1CCF119C6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411685"/>
            <a:ext cx="501316" cy="42193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algn="ctr">
              <a:spcBef>
                <a:spcPts val="1800"/>
              </a:spcBef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  <a:spcAft>
                <a:spcPts val="2400"/>
              </a:spcAft>
            </a:pPr>
            <a:fld id="{E22655D8-4DD7-475D-AC5F-EF66B3E0D27C}" type="slidenum">
              <a:rPr lang="en-US" smtClean="0"/>
              <a:pPr>
                <a:lnSpc>
                  <a:spcPct val="150000"/>
                </a:lnSpc>
                <a:spcAft>
                  <a:spcPts val="2400"/>
                </a:spcAft>
              </a:pPr>
              <a:t>‹#›</a:t>
            </a:fld>
            <a:endParaRPr lang="en-US" dirty="0"/>
          </a:p>
        </p:txBody>
      </p:sp>
      <p:pic>
        <p:nvPicPr>
          <p:cNvPr id="10" name="umc_timer_10min">
            <a:hlinkClick r:id="" action="ppaction://media"/>
            <a:extLst>
              <a:ext uri="{FF2B5EF4-FFF2-40B4-BE49-F238E27FC236}">
                <a16:creationId xmlns:a16="http://schemas.microsoft.com/office/drawing/2014/main" id="{CABFF61A-577C-4ECA-8FA1-6FBD1D8742B8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319290"/>
            <a:ext cx="553673" cy="53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2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numSld="1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69439-5464-BEE7-9D86-7CF66533C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4B3EE-6B75-00EA-CDF4-041F515E6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6F03D0A-0A1A-60C3-E56B-9B6C74016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1031" y="6425968"/>
            <a:ext cx="448885" cy="42000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anchor="ctr"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22655D8-4DD7-475D-AC5F-EF66B3E0D2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243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217BF-A288-2154-6E90-362B8E010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AFC99-81F7-70CF-CA68-DFF3624B9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1982B-D626-DB31-D72A-23CCD5248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C06D43E-2B60-2BE9-4B0E-8528E6284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5686" y="6527312"/>
            <a:ext cx="414230" cy="31865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22655D8-4DD7-475D-AC5F-EF66B3E0D2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18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7E3F3-D590-7891-08D5-B264ED62C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66776"/>
            <a:ext cx="10515600" cy="823912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D1A966-495D-BACD-F0FA-B9CB37C4C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A70C88-377F-A456-B087-C913A4AD67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3A7025-436B-3BBF-AFD2-C5BDFC97B7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74D295-7A4C-18B6-66C4-22422E77CE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E4DCADC-BDEC-C17C-5CAE-CD47105DA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5686" y="6527312"/>
            <a:ext cx="414230" cy="31865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22655D8-4DD7-475D-AC5F-EF66B3E0D2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290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C704C-73C0-1B4A-937F-BF2E38AC0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258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9DDF51-CD2D-E683-8872-E30622A2D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5686" y="6527312"/>
            <a:ext cx="414230" cy="31865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22655D8-4DD7-475D-AC5F-EF66B3E0D2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138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4E87A-22F3-4886-3278-27E6D6F6C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5686" y="6527312"/>
            <a:ext cx="414230" cy="31865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22655D8-4DD7-475D-AC5F-EF66B3E0D2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745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5E96D-0968-48C7-5685-17157086A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8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C235E-7477-AF51-2043-E2919ADA3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433740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AD24A-4849-2D25-4FBA-C3D735132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49286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2AE29F7-2D7F-39A1-CCD2-004A59F23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5686" y="6527312"/>
            <a:ext cx="414230" cy="31865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22655D8-4DD7-475D-AC5F-EF66B3E0D2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693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A053E-2063-9FB9-7A7C-1BBE8A42D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03516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880E55-C7A4-591F-FD0E-AD9D17D2E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488169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29B14-14A9-E5FE-CFF6-4515A6495F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25486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921748C-1394-7D8C-01DF-4BC616444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5686" y="6527312"/>
            <a:ext cx="414230" cy="31865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22655D8-4DD7-475D-AC5F-EF66B3E0D2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664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01A26-C4CA-ABEB-EDEE-0619354DB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56A8E7-765B-5667-6E3D-B18566CE8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8D05F1C-0B33-C010-8D7A-75F3279F8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5686" y="6527312"/>
            <a:ext cx="414230" cy="31865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22655D8-4DD7-475D-AC5F-EF66B3E0D2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61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BFA403-3105-6D5F-2DF7-850677D4C8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07571"/>
            <a:ext cx="2628900" cy="5469392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D13FE6-8B53-285D-AA2C-83E070DDA8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07571"/>
            <a:ext cx="7734300" cy="5469392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6DAB645-E950-211A-BF12-88EF2A34C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5686" y="6527312"/>
            <a:ext cx="414230" cy="31865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22655D8-4DD7-475D-AC5F-EF66B3E0D2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097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1">
            <a:extLst>
              <a:ext uri="{FF2B5EF4-FFF2-40B4-BE49-F238E27FC236}">
                <a16:creationId xmlns:a16="http://schemas.microsoft.com/office/drawing/2014/main" id="{03ACCA0E-26A3-BEDA-F2A8-332A78C914EB}"/>
              </a:ext>
            </a:extLst>
          </p:cNvPr>
          <p:cNvSpPr txBox="1"/>
          <p:nvPr userDrawn="1"/>
        </p:nvSpPr>
        <p:spPr>
          <a:xfrm>
            <a:off x="0" y="6308725"/>
            <a:ext cx="12192000" cy="549275"/>
          </a:xfrm>
          <a:prstGeom prst="rect">
            <a:avLst/>
          </a:prstGeom>
          <a:solidFill>
            <a:srgbClr val="0070C0"/>
          </a:solidFill>
          <a:ln w="6350">
            <a:solidFill>
              <a:srgbClr val="0070C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UNESCO </a:t>
            </a:r>
            <a:r>
              <a:rPr kumimoji="0" lang="en-US" sz="1200" b="1" i="0" u="none" strike="noStrike" kern="1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Madanjeet</a:t>
            </a:r>
            <a:r>
              <a:rPr kumimoji="0" lang="en-US" sz="12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Singh Centre for South Asia Water Management</a:t>
            </a:r>
          </a:p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(UMCSAWM)</a:t>
            </a:r>
            <a:endParaRPr kumimoji="0" lang="en-US" sz="1200" b="1" i="0" u="none" strike="noStrike" kern="1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C203C-8CF0-D0C8-C8AB-6E905967049A}"/>
              </a:ext>
            </a:extLst>
          </p:cNvPr>
          <p:cNvSpPr txBox="1"/>
          <p:nvPr userDrawn="1"/>
        </p:nvSpPr>
        <p:spPr>
          <a:xfrm>
            <a:off x="662730" y="6352529"/>
            <a:ext cx="2536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Moratuwa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Sri Lanka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C06194-1E26-02D9-DB1E-5917C362B774}"/>
              </a:ext>
            </a:extLst>
          </p:cNvPr>
          <p:cNvSpPr txBox="1"/>
          <p:nvPr userDrawn="1"/>
        </p:nvSpPr>
        <p:spPr>
          <a:xfrm>
            <a:off x="9201824" y="6444861"/>
            <a:ext cx="25363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ICEWSE 2026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BA8FA5-43A7-5C8D-C0EA-4EA213CCE699}"/>
              </a:ext>
            </a:extLst>
          </p:cNvPr>
          <p:cNvSpPr/>
          <p:nvPr userDrawn="1"/>
        </p:nvSpPr>
        <p:spPr>
          <a:xfrm>
            <a:off x="0" y="0"/>
            <a:ext cx="12191999" cy="15803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6C0678-3DBD-020E-38F3-D08F09DC35A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25461" cy="132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249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70DA4-3BA6-141F-9294-716E5B315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D6037B59-9815-0B32-47E3-33D2A11AACC0}"/>
              </a:ext>
            </a:extLst>
          </p:cNvPr>
          <p:cNvSpPr/>
          <p:nvPr/>
        </p:nvSpPr>
        <p:spPr>
          <a:xfrm>
            <a:off x="0" y="994046"/>
            <a:ext cx="1480457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2177F6-48C9-8ECA-0091-0EC0E5EACA99}"/>
              </a:ext>
            </a:extLst>
          </p:cNvPr>
          <p:cNvSpPr txBox="1"/>
          <p:nvPr/>
        </p:nvSpPr>
        <p:spPr>
          <a:xfrm>
            <a:off x="1343674" y="4617698"/>
            <a:ext cx="9821590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Initials Surname</a:t>
            </a:r>
            <a:r>
              <a:rPr lang="en-US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1*</a:t>
            </a:r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Initials Surname</a:t>
            </a:r>
            <a:r>
              <a:rPr lang="en-US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Initials Surname</a:t>
            </a:r>
            <a:r>
              <a:rPr lang="en-US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</a:p>
          <a:p>
            <a:pPr algn="ctr">
              <a:spcAft>
                <a:spcPts val="600"/>
              </a:spcAft>
              <a:buNone/>
            </a:pPr>
            <a:r>
              <a:rPr lang="en-US" i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Institute, Town, Country</a:t>
            </a:r>
          </a:p>
          <a:p>
            <a:pPr algn="ctr">
              <a:spcAft>
                <a:spcPts val="600"/>
              </a:spcAft>
              <a:buNone/>
            </a:pPr>
            <a:r>
              <a:rPr lang="en-US" i="1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another Institute, another town, another country</a:t>
            </a:r>
          </a:p>
          <a:p>
            <a:pPr algn="ctr">
              <a:spcAft>
                <a:spcPts val="600"/>
              </a:spcAft>
              <a:buNone/>
            </a:pPr>
            <a:r>
              <a:rPr lang="en-US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*E-mail: name@gmail.com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F22ADA-263E-1B8C-8658-4B742F689F4D}"/>
              </a:ext>
            </a:extLst>
          </p:cNvPr>
          <p:cNvSpPr txBox="1"/>
          <p:nvPr/>
        </p:nvSpPr>
        <p:spPr>
          <a:xfrm>
            <a:off x="2769996" y="1398411"/>
            <a:ext cx="6652008" cy="749141"/>
          </a:xfrm>
          <a:prstGeom prst="round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Conference Track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– Theme</a:t>
            </a:r>
          </a:p>
          <a:p>
            <a:pPr algn="ctr" defTabSz="457200">
              <a:defRPr/>
            </a:pPr>
            <a:r>
              <a:rPr lang="en-US" b="1" kern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 ID</a:t>
            </a:r>
            <a:endParaRPr lang="en-US" b="1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EE354C-ADFF-813E-C5B2-5ADCED1CC2CC}"/>
              </a:ext>
            </a:extLst>
          </p:cNvPr>
          <p:cNvSpPr txBox="1"/>
          <p:nvPr/>
        </p:nvSpPr>
        <p:spPr>
          <a:xfrm>
            <a:off x="1395072" y="3027687"/>
            <a:ext cx="9437913" cy="578882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04DF06-D6FA-CD69-A1A9-F2934EB2967A}"/>
              </a:ext>
            </a:extLst>
          </p:cNvPr>
          <p:cNvSpPr txBox="1"/>
          <p:nvPr/>
        </p:nvSpPr>
        <p:spPr>
          <a:xfrm>
            <a:off x="803868" y="6732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843640-7990-49C8-BFA8-E1463F757183}"/>
              </a:ext>
            </a:extLst>
          </p:cNvPr>
          <p:cNvSpPr/>
          <p:nvPr/>
        </p:nvSpPr>
        <p:spPr>
          <a:xfrm>
            <a:off x="1" y="0"/>
            <a:ext cx="12192000" cy="99404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376C473-685D-9B22-3EE1-68C2A1152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305" y="99101"/>
            <a:ext cx="1831687" cy="7420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26B79E-D44A-C988-A6CE-206E5E2BEC18}"/>
              </a:ext>
            </a:extLst>
          </p:cNvPr>
          <p:cNvSpPr txBox="1"/>
          <p:nvPr/>
        </p:nvSpPr>
        <p:spPr>
          <a:xfrm>
            <a:off x="1145302" y="113783"/>
            <a:ext cx="4049457" cy="690086"/>
          </a:xfrm>
          <a:prstGeom prst="roundRect">
            <a:avLst>
              <a:gd name="adj" fmla="val 1197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Conference on </a:t>
            </a:r>
          </a:p>
          <a:p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and Water for Sustainable Environment </a:t>
            </a:r>
          </a:p>
          <a:p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(UMSGET – UMCSAWM – MSF/SAF) | 05 &amp; 06 October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3CF9805-1679-C098-14E1-EE9D76796D3A}"/>
              </a:ext>
            </a:extLst>
          </p:cNvPr>
          <p:cNvSpPr txBox="1"/>
          <p:nvPr/>
        </p:nvSpPr>
        <p:spPr>
          <a:xfrm>
            <a:off x="10231921" y="62020"/>
            <a:ext cx="1851291" cy="306467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Jointly Organized by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911A6A3-0356-4285-8FC9-5400A6F481B6}"/>
              </a:ext>
            </a:extLst>
          </p:cNvPr>
          <p:cNvSpPr/>
          <p:nvPr/>
        </p:nvSpPr>
        <p:spPr>
          <a:xfrm>
            <a:off x="266908" y="99101"/>
            <a:ext cx="704768" cy="704768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3FFB68-6A4B-43ED-96A0-DCB9C8C575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5" y="139698"/>
            <a:ext cx="638256" cy="63825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3923977-93D9-4AE0-A95F-0D86D8E1BF70}"/>
              </a:ext>
            </a:extLst>
          </p:cNvPr>
          <p:cNvGrpSpPr/>
          <p:nvPr/>
        </p:nvGrpSpPr>
        <p:grpSpPr>
          <a:xfrm>
            <a:off x="9422004" y="392684"/>
            <a:ext cx="2661208" cy="456352"/>
            <a:chOff x="205147" y="4161346"/>
            <a:chExt cx="5570504" cy="95524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F0BD4C6-99DE-402A-8D61-7A1EB62AE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147" y="4161346"/>
              <a:ext cx="1300289" cy="91270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03318AE-0421-4515-A590-19E1497CB5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850" b="17277"/>
            <a:stretch/>
          </p:blipFill>
          <p:spPr>
            <a:xfrm>
              <a:off x="2633392" y="4161346"/>
              <a:ext cx="2129502" cy="95524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B13B7AB-B8E6-4D81-809A-FA75FB188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8093" y="4176491"/>
              <a:ext cx="897558" cy="912710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5B5ABD8-94E5-4A97-BA02-AF45C2513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0635" y="4176491"/>
              <a:ext cx="897558" cy="897558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407649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109576-4A30-D1A9-F437-B67B5202D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/>
          <a:p>
            <a:pPr algn="ctr"/>
            <a:fld id="{E22655D8-4DD7-475D-AC5F-EF66B3E0D27C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487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3C572-7983-62FD-9079-072505869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FDA175-17C4-98DD-C14A-85AC93966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/>
          <a:lstStyle/>
          <a:p>
            <a:pPr algn="ctr"/>
            <a:fld id="{E22655D8-4DD7-475D-AC5F-EF66B3E0D27C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261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3487</TotalTime>
  <Words>67</Words>
  <Application>Microsoft Office PowerPoint</Application>
  <PresentationFormat>Widescreen</PresentationFormat>
  <Paragraphs>14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Nadee Kaushalya</dc:creator>
  <cp:lastModifiedBy>User</cp:lastModifiedBy>
  <cp:revision>148</cp:revision>
  <dcterms:created xsi:type="dcterms:W3CDTF">2025-10-09T05:39:16Z</dcterms:created>
  <dcterms:modified xsi:type="dcterms:W3CDTF">2026-09-24T07:16:09Z</dcterms:modified>
</cp:coreProperties>
</file>